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57" r:id="rId5"/>
    <p:sldId id="281" r:id="rId6"/>
    <p:sldId id="262" r:id="rId7"/>
    <p:sldId id="263" r:id="rId8"/>
    <p:sldId id="280" r:id="rId9"/>
    <p:sldId id="259" r:id="rId10"/>
    <p:sldId id="272" r:id="rId11"/>
    <p:sldId id="273" r:id="rId12"/>
    <p:sldId id="282" r:id="rId13"/>
    <p:sldId id="283" r:id="rId14"/>
    <p:sldId id="268" r:id="rId15"/>
    <p:sldId id="269" r:id="rId16"/>
    <p:sldId id="284" r:id="rId17"/>
    <p:sldId id="285" r:id="rId18"/>
    <p:sldId id="276" r:id="rId19"/>
    <p:sldId id="277" r:id="rId20"/>
    <p:sldId id="286" r:id="rId21"/>
    <p:sldId id="287" r:id="rId22"/>
    <p:sldId id="288" r:id="rId23"/>
    <p:sldId id="258" r:id="rId2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63849"/>
    <a:srgbClr val="375440"/>
    <a:srgbClr val="EF7B00"/>
    <a:srgbClr val="95C1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144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69AB783-EB07-6863-C88E-9D099855E3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DFEA4DE-A881-D531-FAAE-01408CAC76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480CE7B-32B9-74F5-3709-A483B19BF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13871-5755-498C-8CEE-C16ACF480C62}" type="datetimeFigureOut">
              <a:rPr lang="fr-BE" smtClean="0"/>
              <a:t>20-03-24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F917638-0B75-070A-AA2C-AD77B86B8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A185B1C-90BB-C73D-D780-849380BFE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1D56-0494-4186-9660-1FB61425A85D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53370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BA9ADE0-D04C-344A-0E71-B93E90513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B425958-C058-5913-ED73-C08FA6D85F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209DF5F-44AE-9B5E-FC22-D9D300011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13871-5755-498C-8CEE-C16ACF480C62}" type="datetimeFigureOut">
              <a:rPr lang="fr-BE" smtClean="0"/>
              <a:t>20-03-24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A597E71-ABFC-CE31-2FC6-C6DBA3CE0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8E0B8A8-ECE8-9DDF-2FCB-787041A58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1D56-0494-4186-9660-1FB61425A85D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969609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F0C08550-15B8-C0F1-804F-2547EDE1B3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BE3DA10-0B59-A4E3-2C24-8DBF2CB0F9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8BEAD9D-087D-D078-F2F7-29C7993BF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13871-5755-498C-8CEE-C16ACF480C62}" type="datetimeFigureOut">
              <a:rPr lang="fr-BE" smtClean="0"/>
              <a:t>20-03-24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AE90BBE-9178-4ECB-D07B-0D22DDDD1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B0694A6-5B50-0397-0C85-87C515612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1D56-0494-4186-9660-1FB61425A85D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414979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5E8F819-F893-61AA-3484-DD44D6A9D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9C436A8-373D-C327-4E0C-2D8291D9C7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63DFF29-263B-AF67-311D-E49713F508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13871-5755-498C-8CEE-C16ACF480C62}" type="datetimeFigureOut">
              <a:rPr lang="fr-BE" smtClean="0"/>
              <a:t>20-03-24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4C519D3-AF5B-A1B6-498B-DF1ED21CA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B7E2C92-5DD2-1767-5BF9-DAA24F5A2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1D56-0494-4186-9660-1FB61425A85D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23733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5714B12-25AC-E6AA-26AF-C5B9D5E1B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0C81777-851A-77EF-80A0-4A0C56AD5C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E04FB36-99DE-8271-6EF8-7895B019A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13871-5755-498C-8CEE-C16ACF480C62}" type="datetimeFigureOut">
              <a:rPr lang="fr-BE" smtClean="0"/>
              <a:t>20-03-24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FB051E5-2FAF-ABB1-1C50-F66AE7DA4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E60D1FE-1678-E3A5-4F5F-20E02C5CC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1D56-0494-4186-9660-1FB61425A85D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94036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DB86699-B3EF-3702-6D5F-F708BDC6A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8FAC7D6-C2B9-AC8B-A99B-F59DB64E51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5D20A7B-B0E3-4F7B-744E-D38234D484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A0E73B5-2293-3047-3ED7-72547ED82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13871-5755-498C-8CEE-C16ACF480C62}" type="datetimeFigureOut">
              <a:rPr lang="fr-BE" smtClean="0"/>
              <a:t>20-03-24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29C3110-4974-FC72-89DA-97CD4F983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5492775-6101-8DD2-1A45-6A6AA6C5C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1D56-0494-4186-9660-1FB61425A85D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80169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0DF402B-EDA3-EDDA-64AC-73DE9EF39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F99F17A-4260-75F3-8F4C-2BFA84E502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44CE4FF-6F85-4C55-1E9C-EEF3F44089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40DCC81-2E82-6C02-8243-DD732E935F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1A196A9D-19F0-F214-A77E-52F40BE283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D88D8F2B-B199-A3B5-C683-87E704C88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13871-5755-498C-8CEE-C16ACF480C62}" type="datetimeFigureOut">
              <a:rPr lang="fr-BE" smtClean="0"/>
              <a:t>20-03-24</a:t>
            </a:fld>
            <a:endParaRPr lang="fr-BE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459A4948-965A-0AA8-A516-8C8527349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54CEB021-1E0C-D829-BCE9-CDE639E15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1D56-0494-4186-9660-1FB61425A85D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1842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6509016-AC18-FD7A-89E9-C24310133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ECBA374-2912-5AD9-A866-710A67DE1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13871-5755-498C-8CEE-C16ACF480C62}" type="datetimeFigureOut">
              <a:rPr lang="fr-BE" smtClean="0"/>
              <a:t>20-03-24</a:t>
            </a:fld>
            <a:endParaRPr lang="fr-BE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50B4784-481B-8464-3A6C-5CA20162A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0A5CC13-5414-17E0-B41A-CDE8271A7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1D56-0494-4186-9660-1FB61425A85D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7054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6F8B5BD-2D0B-C193-3D9C-5F60926FE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13871-5755-498C-8CEE-C16ACF480C62}" type="datetimeFigureOut">
              <a:rPr lang="fr-BE" smtClean="0"/>
              <a:t>20-03-24</a:t>
            </a:fld>
            <a:endParaRPr lang="fr-BE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2C238FA-7502-9B9A-5E5B-81A35CFE7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1BAB65C-7903-D169-27F2-5344ED0E0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1D56-0494-4186-9660-1FB61425A85D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960709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4274D67-24EE-5716-7725-050CA70F7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0F884CF-2841-E962-F8FC-9CC5A1EFFF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EEFBF6F-4A98-8A58-7D38-6F127D33CC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7B61EBE-A3AB-F6C8-6337-F3E198D75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13871-5755-498C-8CEE-C16ACF480C62}" type="datetimeFigureOut">
              <a:rPr lang="fr-BE" smtClean="0"/>
              <a:t>20-03-24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22A768C-BD9E-DAE6-4654-7DBC46D1B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4F82237-179A-8DD8-3C89-3ED8E6D70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1D56-0494-4186-9660-1FB61425A85D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030790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002466A-BB50-C8BA-F898-2049E36F6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33C4899B-5685-2D1E-45E7-F451EB385F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4401598-951C-07EE-BD22-902B61C05B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52EBFE0-3312-C2EC-0778-025CC5AEC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13871-5755-498C-8CEE-C16ACF480C62}" type="datetimeFigureOut">
              <a:rPr lang="fr-BE" smtClean="0"/>
              <a:t>20-03-24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328F7AA-74E0-16C5-0835-04CA1D914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E5D7C9F-DEF3-55A3-F6F9-9BACE0D7E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1D56-0494-4186-9660-1FB61425A85D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410314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CE391D07-7A5E-70FF-1306-24DA983B2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F048F3A-52EF-F180-498C-0245061378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76C4DBF-9506-7D7B-76A8-3A25B69ABE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C13871-5755-498C-8CEE-C16ACF480C62}" type="datetimeFigureOut">
              <a:rPr lang="fr-BE" smtClean="0"/>
              <a:t>20-03-24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A3C823D-449F-26AE-39DA-4D02E12B24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9D80AF4-90A5-AC75-25EE-BC5D5B948E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CC1D56-0494-4186-9660-1FB61425A85D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4276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Une image contenant plein air, ciel, herbe, chaleur&#10;&#10;Description générée automatiquement">
            <a:extLst>
              <a:ext uri="{FF2B5EF4-FFF2-40B4-BE49-F238E27FC236}">
                <a16:creationId xmlns:a16="http://schemas.microsoft.com/office/drawing/2014/main" id="{05CB3871-D158-AABC-683F-AFC40146CE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05" b="8079"/>
          <a:stretch/>
        </p:blipFill>
        <p:spPr>
          <a:xfrm>
            <a:off x="0" y="0"/>
            <a:ext cx="12192000" cy="6853237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2390902C-2D09-417C-AB00-C8E21C26F1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3949" y="-7705688"/>
            <a:ext cx="11391944" cy="16162482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D20C802A-A373-09EC-3845-5CCD3469C22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3360" y="421225"/>
            <a:ext cx="2226842" cy="3295046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BD283097-FF82-F4AB-9DCD-F5E580C471E7}"/>
              </a:ext>
            </a:extLst>
          </p:cNvPr>
          <p:cNvSpPr txBox="1"/>
          <p:nvPr/>
        </p:nvSpPr>
        <p:spPr>
          <a:xfrm>
            <a:off x="497840" y="233612"/>
            <a:ext cx="1169416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6600" b="1" dirty="0">
                <a:ln w="3175">
                  <a:noFill/>
                </a:ln>
                <a:solidFill>
                  <a:srgbClr val="563849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Muli" pitchFamily="2" charset="0"/>
              </a:rPr>
              <a:t>Chant de la</a:t>
            </a:r>
            <a:br>
              <a:rPr lang="fr-BE" sz="6600" b="1" dirty="0">
                <a:ln w="3175">
                  <a:noFill/>
                </a:ln>
                <a:solidFill>
                  <a:srgbClr val="563849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Muli" pitchFamily="2" charset="0"/>
              </a:rPr>
            </a:br>
            <a:r>
              <a:rPr lang="fr-BE" sz="8000" b="1" i="1" dirty="0">
                <a:ln w="3175">
                  <a:noFill/>
                </a:ln>
                <a:solidFill>
                  <a:srgbClr val="563849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Muli" pitchFamily="2" charset="0"/>
              </a:rPr>
              <a:t>PROMESSE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6E132EEC-EC74-D5C1-03EA-0322A5738FCC}"/>
              </a:ext>
            </a:extLst>
          </p:cNvPr>
          <p:cNvSpPr txBox="1"/>
          <p:nvPr/>
        </p:nvSpPr>
        <p:spPr>
          <a:xfrm>
            <a:off x="122098" y="6027003"/>
            <a:ext cx="119280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400" i="1" dirty="0">
                <a:solidFill>
                  <a:schemeClr val="bg1"/>
                </a:solidFill>
              </a:rPr>
              <a:t>Paroles : Père Jacques Sevin / Mélodie : Gustave </a:t>
            </a:r>
            <a:r>
              <a:rPr lang="fr-BE" sz="2400" i="1" dirty="0" err="1">
                <a:solidFill>
                  <a:schemeClr val="bg1"/>
                </a:solidFill>
              </a:rPr>
              <a:t>Daumas</a:t>
            </a:r>
            <a:r>
              <a:rPr lang="fr-BE" sz="2400" i="1" dirty="0">
                <a:solidFill>
                  <a:schemeClr val="bg1"/>
                </a:solidFill>
              </a:rPr>
              <a:t>                                     Les Scouts ASBL</a:t>
            </a:r>
            <a:r>
              <a:rPr lang="fr-BE" sz="4800" dirty="0"/>
              <a:t> 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3AA06101-81F1-AE01-30B3-2DF378F5EED3}"/>
              </a:ext>
            </a:extLst>
          </p:cNvPr>
          <p:cNvSpPr txBox="1"/>
          <p:nvPr/>
        </p:nvSpPr>
        <p:spPr>
          <a:xfrm>
            <a:off x="497840" y="2289529"/>
            <a:ext cx="454186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9600" b="1" dirty="0">
                <a:solidFill>
                  <a:schemeClr val="bg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Muli" pitchFamily="2" charset="0"/>
              </a:rPr>
              <a:t>1921</a:t>
            </a:r>
          </a:p>
          <a:p>
            <a:pPr algn="ctr"/>
            <a:endParaRPr lang="fr-BE" sz="4800" dirty="0">
              <a:solidFill>
                <a:schemeClr val="bg1"/>
              </a:solidFill>
              <a:latin typeface="Muli" pitchFamily="2" charset="0"/>
            </a:endParaRPr>
          </a:p>
        </p:txBody>
      </p:sp>
      <p:pic>
        <p:nvPicPr>
          <p:cNvPr id="3" name="Image 2" descr="Une image contenant clipart, dessin, croquis, symbole&#10;&#10;Description générée automatiquement">
            <a:extLst>
              <a:ext uri="{FF2B5EF4-FFF2-40B4-BE49-F238E27FC236}">
                <a16:creationId xmlns:a16="http://schemas.microsoft.com/office/drawing/2014/main" id="{6B5FC915-C5B8-B36E-F3B4-D80BEA66AC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9574" y="5145421"/>
            <a:ext cx="980628" cy="1112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9775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AD19BC-3F00-F2A3-F0D2-BD9725FED9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plein air, ciel, herbe, chaleur&#10;&#10;Description générée automatiquement">
            <a:extLst>
              <a:ext uri="{FF2B5EF4-FFF2-40B4-BE49-F238E27FC236}">
                <a16:creationId xmlns:a16="http://schemas.microsoft.com/office/drawing/2014/main" id="{76BD80E8-AB3B-332C-854C-DE84998AFE9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05" b="8079"/>
          <a:stretch/>
        </p:blipFill>
        <p:spPr>
          <a:xfrm>
            <a:off x="0" y="0"/>
            <a:ext cx="12192000" cy="6853237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CE2A4B8F-147F-68D3-18D0-F282D383AFDF}"/>
              </a:ext>
            </a:extLst>
          </p:cNvPr>
          <p:cNvSpPr txBox="1"/>
          <p:nvPr/>
        </p:nvSpPr>
        <p:spPr>
          <a:xfrm>
            <a:off x="248920" y="1377627"/>
            <a:ext cx="116941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6000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Muli" pitchFamily="2" charset="0"/>
              </a:rPr>
              <a:t>Fidèle à ma patrie</a:t>
            </a:r>
          </a:p>
          <a:p>
            <a:pPr algn="ctr"/>
            <a:r>
              <a:rPr lang="fr-BE" sz="6000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Muli" pitchFamily="2" charset="0"/>
              </a:rPr>
              <a:t>Je le serai</a:t>
            </a:r>
            <a:endParaRPr lang="fr-BE" sz="6000" dirty="0">
              <a:solidFill>
                <a:schemeClr val="bg1"/>
              </a:solidFill>
              <a:latin typeface="Muli" pitchFamily="2" charset="0"/>
            </a:endParaRPr>
          </a:p>
        </p:txBody>
      </p:sp>
      <p:pic>
        <p:nvPicPr>
          <p:cNvPr id="2" name="Image 1" descr="Une image contenant clipart, dessin, croquis, symbole&#10;&#10;Description générée automatiquement">
            <a:extLst>
              <a:ext uri="{FF2B5EF4-FFF2-40B4-BE49-F238E27FC236}">
                <a16:creationId xmlns:a16="http://schemas.microsoft.com/office/drawing/2014/main" id="{31973F5D-FC14-BAB5-F9F9-06BDA3F1CA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3661" y="5557945"/>
            <a:ext cx="980628" cy="1112053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B19BC29B-99F1-4324-BE31-2DE194C30CE1}"/>
              </a:ext>
            </a:extLst>
          </p:cNvPr>
          <p:cNvSpPr txBox="1"/>
          <p:nvPr/>
        </p:nvSpPr>
        <p:spPr>
          <a:xfrm>
            <a:off x="74979" y="151626"/>
            <a:ext cx="25598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3600" dirty="0">
                <a:solidFill>
                  <a:srgbClr val="563849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Muli" pitchFamily="2" charset="0"/>
              </a:rPr>
              <a:t>Couplet 3</a:t>
            </a:r>
          </a:p>
        </p:txBody>
      </p:sp>
    </p:spTree>
    <p:extLst>
      <p:ext uri="{BB962C8B-B14F-4D97-AF65-F5344CB8AC3E}">
        <p14:creationId xmlns:p14="http://schemas.microsoft.com/office/powerpoint/2010/main" val="3031773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18C79A-B2B3-BFC8-D129-8F137EAA16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plein air, ciel, herbe, chaleur&#10;&#10;Description générée automatiquement">
            <a:extLst>
              <a:ext uri="{FF2B5EF4-FFF2-40B4-BE49-F238E27FC236}">
                <a16:creationId xmlns:a16="http://schemas.microsoft.com/office/drawing/2014/main" id="{E6551C54-6DF3-6E4C-E814-D03AFD41311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05" b="8079"/>
          <a:stretch/>
        </p:blipFill>
        <p:spPr>
          <a:xfrm>
            <a:off x="0" y="0"/>
            <a:ext cx="12192000" cy="6853237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FB47F8C9-FF83-266D-9257-614B5DBE5E49}"/>
              </a:ext>
            </a:extLst>
          </p:cNvPr>
          <p:cNvSpPr txBox="1"/>
          <p:nvPr/>
        </p:nvSpPr>
        <p:spPr>
          <a:xfrm>
            <a:off x="248920" y="1235584"/>
            <a:ext cx="116941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6000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Muli" pitchFamily="2" charset="0"/>
              </a:rPr>
              <a:t>Tous les jours de ma vie</a:t>
            </a:r>
          </a:p>
          <a:p>
            <a:pPr algn="ctr"/>
            <a:r>
              <a:rPr lang="fr-BE" sz="6000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Muli" pitchFamily="2" charset="0"/>
              </a:rPr>
              <a:t>Je servirai</a:t>
            </a:r>
          </a:p>
        </p:txBody>
      </p:sp>
      <p:pic>
        <p:nvPicPr>
          <p:cNvPr id="2" name="Image 1" descr="Une image contenant clipart, dessin, croquis, symbole&#10;&#10;Description générée automatiquement">
            <a:extLst>
              <a:ext uri="{FF2B5EF4-FFF2-40B4-BE49-F238E27FC236}">
                <a16:creationId xmlns:a16="http://schemas.microsoft.com/office/drawing/2014/main" id="{AA2395A5-BAC1-39F3-103E-5A1D2CC18B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3661" y="5557945"/>
            <a:ext cx="980628" cy="1112053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AAC55427-D50D-4CF5-09FD-A0A7DEF53C1F}"/>
              </a:ext>
            </a:extLst>
          </p:cNvPr>
          <p:cNvSpPr txBox="1"/>
          <p:nvPr/>
        </p:nvSpPr>
        <p:spPr>
          <a:xfrm>
            <a:off x="74979" y="151626"/>
            <a:ext cx="25598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3600" dirty="0">
                <a:solidFill>
                  <a:srgbClr val="563849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Muli" pitchFamily="2" charset="0"/>
              </a:rPr>
              <a:t>Couplet 3</a:t>
            </a:r>
          </a:p>
        </p:txBody>
      </p:sp>
    </p:spTree>
    <p:extLst>
      <p:ext uri="{BB962C8B-B14F-4D97-AF65-F5344CB8AC3E}">
        <p14:creationId xmlns:p14="http://schemas.microsoft.com/office/powerpoint/2010/main" val="32814703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E23FBF-8991-4204-04B5-9DD3EF27F0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plein air, ciel, herbe, chaleur&#10;&#10;Description générée automatiquement">
            <a:extLst>
              <a:ext uri="{FF2B5EF4-FFF2-40B4-BE49-F238E27FC236}">
                <a16:creationId xmlns:a16="http://schemas.microsoft.com/office/drawing/2014/main" id="{794288D2-7702-F536-F76F-C77EB5C4F9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05" b="8079"/>
          <a:stretch/>
        </p:blipFill>
        <p:spPr>
          <a:xfrm>
            <a:off x="0" y="0"/>
            <a:ext cx="12192000" cy="6853237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345DFADC-86A6-88FF-2D3F-88FD6137B4A0}"/>
              </a:ext>
            </a:extLst>
          </p:cNvPr>
          <p:cNvSpPr txBox="1"/>
          <p:nvPr/>
        </p:nvSpPr>
        <p:spPr>
          <a:xfrm>
            <a:off x="248920" y="1200073"/>
            <a:ext cx="116941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6000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Muli" pitchFamily="2" charset="0"/>
              </a:rPr>
              <a:t>Je veux t’aimer sans cesse</a:t>
            </a:r>
          </a:p>
          <a:p>
            <a:pPr algn="ctr"/>
            <a:r>
              <a:rPr lang="fr-BE" sz="6000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Muli" pitchFamily="2" charset="0"/>
              </a:rPr>
              <a:t>De plus en plus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4560664-EA7B-1C51-4758-A71AC2987401}"/>
              </a:ext>
            </a:extLst>
          </p:cNvPr>
          <p:cNvSpPr txBox="1"/>
          <p:nvPr/>
        </p:nvSpPr>
        <p:spPr>
          <a:xfrm>
            <a:off x="-262372" y="107237"/>
            <a:ext cx="25598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3600" dirty="0">
                <a:solidFill>
                  <a:srgbClr val="563849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Muli" pitchFamily="2" charset="0"/>
              </a:rPr>
              <a:t>Refrain</a:t>
            </a:r>
          </a:p>
        </p:txBody>
      </p:sp>
      <p:pic>
        <p:nvPicPr>
          <p:cNvPr id="2" name="Image 1" descr="Une image contenant clipart, dessin, croquis, symbole&#10;&#10;Description générée automatiquement">
            <a:extLst>
              <a:ext uri="{FF2B5EF4-FFF2-40B4-BE49-F238E27FC236}">
                <a16:creationId xmlns:a16="http://schemas.microsoft.com/office/drawing/2014/main" id="{C4F0BFD0-8B72-1B3B-1571-1C0A5449C3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3661" y="5557945"/>
            <a:ext cx="980628" cy="1112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11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CD7D47-4351-18D2-2764-3DD05C19CF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plein air, ciel, herbe, chaleur&#10;&#10;Description générée automatiquement">
            <a:extLst>
              <a:ext uri="{FF2B5EF4-FFF2-40B4-BE49-F238E27FC236}">
                <a16:creationId xmlns:a16="http://schemas.microsoft.com/office/drawing/2014/main" id="{FE9C9B7F-C9AD-BDA6-5405-78EC4C246F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05" b="8079"/>
          <a:stretch/>
        </p:blipFill>
        <p:spPr>
          <a:xfrm>
            <a:off x="0" y="0"/>
            <a:ext cx="12192000" cy="6853237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505DC53A-A33B-0473-6848-A3E52812F113}"/>
              </a:ext>
            </a:extLst>
          </p:cNvPr>
          <p:cNvSpPr txBox="1"/>
          <p:nvPr/>
        </p:nvSpPr>
        <p:spPr>
          <a:xfrm>
            <a:off x="311064" y="1244461"/>
            <a:ext cx="116941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6000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Muli" pitchFamily="2" charset="0"/>
              </a:rPr>
              <a:t>Protège ma </a:t>
            </a:r>
            <a:r>
              <a:rPr lang="fr-BE" sz="6000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Muli" pitchFamily="2" charset="0"/>
              </a:rPr>
              <a:t>Promesse</a:t>
            </a:r>
          </a:p>
          <a:p>
            <a:pPr algn="ctr"/>
            <a:r>
              <a:rPr lang="fr-BE" sz="6000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Muli" pitchFamily="2" charset="0"/>
              </a:rPr>
              <a:t>Seigneur Jésus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70E3EB21-E368-054F-B88F-1F00EB626805}"/>
              </a:ext>
            </a:extLst>
          </p:cNvPr>
          <p:cNvSpPr txBox="1"/>
          <p:nvPr/>
        </p:nvSpPr>
        <p:spPr>
          <a:xfrm>
            <a:off x="-262372" y="107237"/>
            <a:ext cx="25598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3600" dirty="0">
                <a:solidFill>
                  <a:srgbClr val="563849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Muli" pitchFamily="2" charset="0"/>
              </a:rPr>
              <a:t>Refrain</a:t>
            </a:r>
          </a:p>
        </p:txBody>
      </p:sp>
      <p:pic>
        <p:nvPicPr>
          <p:cNvPr id="6" name="Image 5" descr="Une image contenant clipart, dessin, croquis, symbole&#10;&#10;Description générée automatiquement">
            <a:extLst>
              <a:ext uri="{FF2B5EF4-FFF2-40B4-BE49-F238E27FC236}">
                <a16:creationId xmlns:a16="http://schemas.microsoft.com/office/drawing/2014/main" id="{2485BC37-34BF-6DFF-2553-DC513C5DE7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3661" y="5557945"/>
            <a:ext cx="980628" cy="1112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3846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11CF5C-DA86-9EBF-5B9B-AC62AE4E01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plein air, ciel, herbe, chaleur&#10;&#10;Description générée automatiquement">
            <a:extLst>
              <a:ext uri="{FF2B5EF4-FFF2-40B4-BE49-F238E27FC236}">
                <a16:creationId xmlns:a16="http://schemas.microsoft.com/office/drawing/2014/main" id="{7100C58F-821E-6025-89D0-46FE85514D9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05" b="8079"/>
          <a:stretch/>
        </p:blipFill>
        <p:spPr>
          <a:xfrm>
            <a:off x="0" y="0"/>
            <a:ext cx="12192000" cy="6853237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7529CC47-2D40-40F9-6DC1-CBE5C274764E}"/>
              </a:ext>
            </a:extLst>
          </p:cNvPr>
          <p:cNvSpPr txBox="1"/>
          <p:nvPr/>
        </p:nvSpPr>
        <p:spPr>
          <a:xfrm>
            <a:off x="248920" y="1200073"/>
            <a:ext cx="116941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6000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Muli" pitchFamily="2" charset="0"/>
              </a:rPr>
              <a:t>Je suis de tes apôtres</a:t>
            </a:r>
          </a:p>
          <a:p>
            <a:pPr algn="ctr"/>
            <a:r>
              <a:rPr lang="fr-BE" sz="6000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Muli" pitchFamily="2" charset="0"/>
              </a:rPr>
              <a:t>Et chaque jour</a:t>
            </a:r>
          </a:p>
        </p:txBody>
      </p:sp>
      <p:pic>
        <p:nvPicPr>
          <p:cNvPr id="2" name="Image 1" descr="Une image contenant clipart, dessin, croquis, symbole&#10;&#10;Description générée automatiquement">
            <a:extLst>
              <a:ext uri="{FF2B5EF4-FFF2-40B4-BE49-F238E27FC236}">
                <a16:creationId xmlns:a16="http://schemas.microsoft.com/office/drawing/2014/main" id="{06682743-B4D4-D668-907B-4AA9C9AA84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3661" y="5557945"/>
            <a:ext cx="980628" cy="1112053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9B108D53-E70A-F5CD-97C3-1D7AAFFE13EB}"/>
              </a:ext>
            </a:extLst>
          </p:cNvPr>
          <p:cNvSpPr txBox="1"/>
          <p:nvPr/>
        </p:nvSpPr>
        <p:spPr>
          <a:xfrm>
            <a:off x="74979" y="151626"/>
            <a:ext cx="25598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3600" dirty="0">
                <a:solidFill>
                  <a:srgbClr val="563849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Muli" pitchFamily="2" charset="0"/>
              </a:rPr>
              <a:t>Couplet 4</a:t>
            </a:r>
          </a:p>
        </p:txBody>
      </p:sp>
    </p:spTree>
    <p:extLst>
      <p:ext uri="{BB962C8B-B14F-4D97-AF65-F5344CB8AC3E}">
        <p14:creationId xmlns:p14="http://schemas.microsoft.com/office/powerpoint/2010/main" val="31380452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C30C4C-2552-6461-09A4-C9DD66E332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plein air, ciel, herbe, chaleur&#10;&#10;Description générée automatiquement">
            <a:extLst>
              <a:ext uri="{FF2B5EF4-FFF2-40B4-BE49-F238E27FC236}">
                <a16:creationId xmlns:a16="http://schemas.microsoft.com/office/drawing/2014/main" id="{2779E5B7-E86F-4232-C129-B2CC160B63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05" b="8079"/>
          <a:stretch/>
        </p:blipFill>
        <p:spPr>
          <a:xfrm>
            <a:off x="0" y="0"/>
            <a:ext cx="12192000" cy="6853237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8C0ADE51-5AC0-78E1-3F64-47DC9C04268D}"/>
              </a:ext>
            </a:extLst>
          </p:cNvPr>
          <p:cNvSpPr txBox="1"/>
          <p:nvPr/>
        </p:nvSpPr>
        <p:spPr>
          <a:xfrm>
            <a:off x="248920" y="1120174"/>
            <a:ext cx="116941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6000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Muli" pitchFamily="2" charset="0"/>
              </a:rPr>
              <a:t>Je veux aider les autres</a:t>
            </a:r>
          </a:p>
          <a:p>
            <a:pPr algn="ctr"/>
            <a:r>
              <a:rPr lang="fr-BE" sz="6000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Muli" pitchFamily="2" charset="0"/>
              </a:rPr>
              <a:t>Pour ton amour</a:t>
            </a:r>
          </a:p>
        </p:txBody>
      </p:sp>
      <p:pic>
        <p:nvPicPr>
          <p:cNvPr id="2" name="Image 1" descr="Une image contenant clipart, dessin, croquis, symbole&#10;&#10;Description générée automatiquement">
            <a:extLst>
              <a:ext uri="{FF2B5EF4-FFF2-40B4-BE49-F238E27FC236}">
                <a16:creationId xmlns:a16="http://schemas.microsoft.com/office/drawing/2014/main" id="{9FD88B13-9693-FDF5-0417-1151296BD7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3661" y="5557945"/>
            <a:ext cx="980628" cy="1112053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8BE928D7-704B-69DD-C538-BDD156A08ADD}"/>
              </a:ext>
            </a:extLst>
          </p:cNvPr>
          <p:cNvSpPr txBox="1"/>
          <p:nvPr/>
        </p:nvSpPr>
        <p:spPr>
          <a:xfrm>
            <a:off x="74979" y="151626"/>
            <a:ext cx="25598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3600" dirty="0">
                <a:solidFill>
                  <a:srgbClr val="563849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Muli" pitchFamily="2" charset="0"/>
              </a:rPr>
              <a:t>Couplet 4</a:t>
            </a:r>
          </a:p>
        </p:txBody>
      </p:sp>
    </p:spTree>
    <p:extLst>
      <p:ext uri="{BB962C8B-B14F-4D97-AF65-F5344CB8AC3E}">
        <p14:creationId xmlns:p14="http://schemas.microsoft.com/office/powerpoint/2010/main" val="17860960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96A8E5-9B4B-ECC6-8704-7181D3159F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plein air, ciel, herbe, chaleur&#10;&#10;Description générée automatiquement">
            <a:extLst>
              <a:ext uri="{FF2B5EF4-FFF2-40B4-BE49-F238E27FC236}">
                <a16:creationId xmlns:a16="http://schemas.microsoft.com/office/drawing/2014/main" id="{E2D7FD5E-AC61-F4D0-DF4A-EB19565004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05" b="8079"/>
          <a:stretch/>
        </p:blipFill>
        <p:spPr>
          <a:xfrm>
            <a:off x="0" y="0"/>
            <a:ext cx="12192000" cy="6853237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867EF11E-B8F6-DDF7-9088-551B8FE05748}"/>
              </a:ext>
            </a:extLst>
          </p:cNvPr>
          <p:cNvSpPr txBox="1"/>
          <p:nvPr/>
        </p:nvSpPr>
        <p:spPr>
          <a:xfrm>
            <a:off x="248920" y="1200073"/>
            <a:ext cx="116941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6000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Muli" pitchFamily="2" charset="0"/>
              </a:rPr>
              <a:t>Je veux t’aimer sans cesse</a:t>
            </a:r>
          </a:p>
          <a:p>
            <a:pPr algn="ctr"/>
            <a:r>
              <a:rPr lang="fr-BE" sz="6000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Muli" pitchFamily="2" charset="0"/>
              </a:rPr>
              <a:t>De plus en plus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2D2E6EE-54B8-BC23-F0BE-E5C03B705477}"/>
              </a:ext>
            </a:extLst>
          </p:cNvPr>
          <p:cNvSpPr txBox="1"/>
          <p:nvPr/>
        </p:nvSpPr>
        <p:spPr>
          <a:xfrm>
            <a:off x="-262372" y="107237"/>
            <a:ext cx="25598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3600" dirty="0">
                <a:solidFill>
                  <a:srgbClr val="563849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Muli" pitchFamily="2" charset="0"/>
              </a:rPr>
              <a:t>Refrain</a:t>
            </a:r>
          </a:p>
        </p:txBody>
      </p:sp>
      <p:pic>
        <p:nvPicPr>
          <p:cNvPr id="2" name="Image 1" descr="Une image contenant clipart, dessin, croquis, symbole&#10;&#10;Description générée automatiquement">
            <a:extLst>
              <a:ext uri="{FF2B5EF4-FFF2-40B4-BE49-F238E27FC236}">
                <a16:creationId xmlns:a16="http://schemas.microsoft.com/office/drawing/2014/main" id="{36F1C484-8983-2ECB-11A9-0D13EFECE3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3661" y="5557945"/>
            <a:ext cx="980628" cy="1112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2039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1D43D7-9A38-3104-CDD7-F73B7B93DB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plein air, ciel, herbe, chaleur&#10;&#10;Description générée automatiquement">
            <a:extLst>
              <a:ext uri="{FF2B5EF4-FFF2-40B4-BE49-F238E27FC236}">
                <a16:creationId xmlns:a16="http://schemas.microsoft.com/office/drawing/2014/main" id="{FD411231-137B-C42F-0688-214E3FD5C0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05" b="8079"/>
          <a:stretch/>
        </p:blipFill>
        <p:spPr>
          <a:xfrm>
            <a:off x="0" y="0"/>
            <a:ext cx="12192000" cy="6853237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20440BC9-BCD0-BB94-9FF0-8EE50CB608F2}"/>
              </a:ext>
            </a:extLst>
          </p:cNvPr>
          <p:cNvSpPr txBox="1"/>
          <p:nvPr/>
        </p:nvSpPr>
        <p:spPr>
          <a:xfrm>
            <a:off x="311064" y="1244461"/>
            <a:ext cx="116941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6000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Muli" pitchFamily="2" charset="0"/>
              </a:rPr>
              <a:t>Protège ma </a:t>
            </a:r>
            <a:r>
              <a:rPr lang="fr-BE" sz="6000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Muli" pitchFamily="2" charset="0"/>
              </a:rPr>
              <a:t>Promesse</a:t>
            </a:r>
          </a:p>
          <a:p>
            <a:pPr algn="ctr"/>
            <a:r>
              <a:rPr lang="fr-BE" sz="6000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Muli" pitchFamily="2" charset="0"/>
              </a:rPr>
              <a:t>Seigneur Jésus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1AD2F3F4-9811-579D-F322-A19725B30082}"/>
              </a:ext>
            </a:extLst>
          </p:cNvPr>
          <p:cNvSpPr txBox="1"/>
          <p:nvPr/>
        </p:nvSpPr>
        <p:spPr>
          <a:xfrm>
            <a:off x="-262372" y="107237"/>
            <a:ext cx="25598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3600" dirty="0">
                <a:solidFill>
                  <a:srgbClr val="563849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Muli" pitchFamily="2" charset="0"/>
              </a:rPr>
              <a:t>Refrain</a:t>
            </a:r>
          </a:p>
        </p:txBody>
      </p:sp>
      <p:pic>
        <p:nvPicPr>
          <p:cNvPr id="6" name="Image 5" descr="Une image contenant clipart, dessin, croquis, symbole&#10;&#10;Description générée automatiquement">
            <a:extLst>
              <a:ext uri="{FF2B5EF4-FFF2-40B4-BE49-F238E27FC236}">
                <a16:creationId xmlns:a16="http://schemas.microsoft.com/office/drawing/2014/main" id="{308A7256-67D8-09EB-1EBB-A6DC7EF3DF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3661" y="5557945"/>
            <a:ext cx="980628" cy="1112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7808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2E8B1C-3D7E-0A83-C0F0-7B552DAD3C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plein air, ciel, herbe, chaleur&#10;&#10;Description générée automatiquement">
            <a:extLst>
              <a:ext uri="{FF2B5EF4-FFF2-40B4-BE49-F238E27FC236}">
                <a16:creationId xmlns:a16="http://schemas.microsoft.com/office/drawing/2014/main" id="{0D13B316-AA56-30E2-6481-2CB6C47788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05" b="8079"/>
          <a:stretch/>
        </p:blipFill>
        <p:spPr>
          <a:xfrm>
            <a:off x="0" y="0"/>
            <a:ext cx="12192000" cy="6853237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19184FEF-0368-7C63-C3CD-68A1214F3F6D}"/>
              </a:ext>
            </a:extLst>
          </p:cNvPr>
          <p:cNvSpPr txBox="1"/>
          <p:nvPr/>
        </p:nvSpPr>
        <p:spPr>
          <a:xfrm>
            <a:off x="248920" y="1129052"/>
            <a:ext cx="116941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6000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Muli" pitchFamily="2" charset="0"/>
              </a:rPr>
              <a:t>Ta règle a sur nous-mêmes</a:t>
            </a:r>
          </a:p>
          <a:p>
            <a:pPr algn="ctr"/>
            <a:r>
              <a:rPr lang="fr-BE" sz="6000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Muli" pitchFamily="2" charset="0"/>
              </a:rPr>
              <a:t>Un droit sacré</a:t>
            </a:r>
          </a:p>
        </p:txBody>
      </p:sp>
      <p:pic>
        <p:nvPicPr>
          <p:cNvPr id="2" name="Image 1" descr="Une image contenant clipart, dessin, croquis, symbole&#10;&#10;Description générée automatiquement">
            <a:extLst>
              <a:ext uri="{FF2B5EF4-FFF2-40B4-BE49-F238E27FC236}">
                <a16:creationId xmlns:a16="http://schemas.microsoft.com/office/drawing/2014/main" id="{6DB2EBA6-C37B-D2B1-FCDF-60FDDF5EB4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3661" y="5557945"/>
            <a:ext cx="980628" cy="1112053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73C12BBB-8A60-219D-8AFE-7101A6BF9A37}"/>
              </a:ext>
            </a:extLst>
          </p:cNvPr>
          <p:cNvSpPr txBox="1"/>
          <p:nvPr/>
        </p:nvSpPr>
        <p:spPr>
          <a:xfrm>
            <a:off x="74979" y="151626"/>
            <a:ext cx="25598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3600" dirty="0">
                <a:solidFill>
                  <a:srgbClr val="563849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Muli" pitchFamily="2" charset="0"/>
              </a:rPr>
              <a:t>Couplet 5</a:t>
            </a:r>
          </a:p>
        </p:txBody>
      </p:sp>
    </p:spTree>
    <p:extLst>
      <p:ext uri="{BB962C8B-B14F-4D97-AF65-F5344CB8AC3E}">
        <p14:creationId xmlns:p14="http://schemas.microsoft.com/office/powerpoint/2010/main" val="40719168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579874-D3BA-2EBA-28EB-6084ACAB92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plein air, ciel, herbe, chaleur&#10;&#10;Description générée automatiquement">
            <a:extLst>
              <a:ext uri="{FF2B5EF4-FFF2-40B4-BE49-F238E27FC236}">
                <a16:creationId xmlns:a16="http://schemas.microsoft.com/office/drawing/2014/main" id="{957638B6-072E-55A3-0A9C-CDEA051C52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05" b="8079"/>
          <a:stretch/>
        </p:blipFill>
        <p:spPr>
          <a:xfrm>
            <a:off x="0" y="0"/>
            <a:ext cx="12192000" cy="6853237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3FEA1CCE-8D54-3E08-A1E3-6AC35DBA53CF}"/>
              </a:ext>
            </a:extLst>
          </p:cNvPr>
          <p:cNvSpPr txBox="1"/>
          <p:nvPr/>
        </p:nvSpPr>
        <p:spPr>
          <a:xfrm>
            <a:off x="248920" y="1146807"/>
            <a:ext cx="116941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6000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Muli" pitchFamily="2" charset="0"/>
              </a:rPr>
              <a:t>Je suis faible, tu m’aimes</a:t>
            </a:r>
          </a:p>
          <a:p>
            <a:pPr algn="ctr"/>
            <a:r>
              <a:rPr lang="fr-BE" sz="6000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Muli" pitchFamily="2" charset="0"/>
              </a:rPr>
              <a:t>Je maintiendrai</a:t>
            </a:r>
            <a:endParaRPr lang="fr-BE" sz="6000" dirty="0">
              <a:solidFill>
                <a:schemeClr val="bg1"/>
              </a:solidFill>
              <a:latin typeface="Muli" pitchFamily="2" charset="0"/>
            </a:endParaRPr>
          </a:p>
        </p:txBody>
      </p:sp>
      <p:pic>
        <p:nvPicPr>
          <p:cNvPr id="2" name="Image 1" descr="Une image contenant clipart, dessin, croquis, symbole&#10;&#10;Description générée automatiquement">
            <a:extLst>
              <a:ext uri="{FF2B5EF4-FFF2-40B4-BE49-F238E27FC236}">
                <a16:creationId xmlns:a16="http://schemas.microsoft.com/office/drawing/2014/main" id="{98FEEE3B-98A5-C1C2-1C91-6DFAB9D810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3661" y="5557945"/>
            <a:ext cx="980628" cy="1112053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94DA3C53-72F8-8E32-2AC3-E138BAF416A3}"/>
              </a:ext>
            </a:extLst>
          </p:cNvPr>
          <p:cNvSpPr txBox="1"/>
          <p:nvPr/>
        </p:nvSpPr>
        <p:spPr>
          <a:xfrm>
            <a:off x="74979" y="151626"/>
            <a:ext cx="25598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3600" dirty="0">
                <a:solidFill>
                  <a:srgbClr val="563849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Muli" pitchFamily="2" charset="0"/>
              </a:rPr>
              <a:t>Couplet 5</a:t>
            </a:r>
          </a:p>
        </p:txBody>
      </p:sp>
    </p:spTree>
    <p:extLst>
      <p:ext uri="{BB962C8B-B14F-4D97-AF65-F5344CB8AC3E}">
        <p14:creationId xmlns:p14="http://schemas.microsoft.com/office/powerpoint/2010/main" val="4041828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1D25C0-3954-197F-9196-8B480C30EA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plein air, ciel, herbe, chaleur&#10;&#10;Description générée automatiquement">
            <a:extLst>
              <a:ext uri="{FF2B5EF4-FFF2-40B4-BE49-F238E27FC236}">
                <a16:creationId xmlns:a16="http://schemas.microsoft.com/office/drawing/2014/main" id="{D7BC788A-B76C-9790-45DB-F1F325C032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05" b="8079"/>
          <a:stretch/>
        </p:blipFill>
        <p:spPr>
          <a:xfrm>
            <a:off x="0" y="0"/>
            <a:ext cx="12192000" cy="6853237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99CF610B-AF44-BB19-F4A8-9827D7D69299}"/>
              </a:ext>
            </a:extLst>
          </p:cNvPr>
          <p:cNvSpPr txBox="1"/>
          <p:nvPr/>
        </p:nvSpPr>
        <p:spPr>
          <a:xfrm>
            <a:off x="74979" y="1088130"/>
            <a:ext cx="116941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6000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Muli" pitchFamily="2" charset="0"/>
              </a:rPr>
              <a:t>Devant tous je m’engage</a:t>
            </a:r>
          </a:p>
          <a:p>
            <a:pPr algn="ctr"/>
            <a:r>
              <a:rPr lang="fr-BE" sz="6000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Muli" pitchFamily="2" charset="0"/>
              </a:rPr>
              <a:t>Sur mon honneur</a:t>
            </a:r>
          </a:p>
          <a:p>
            <a:pPr algn="ctr"/>
            <a:endParaRPr lang="fr-BE" sz="6000" dirty="0"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Muli" pitchFamily="2" charset="0"/>
            </a:endParaRPr>
          </a:p>
        </p:txBody>
      </p:sp>
      <p:pic>
        <p:nvPicPr>
          <p:cNvPr id="2" name="Image 1" descr="Une image contenant clipart, dessin, croquis, symbole&#10;&#10;Description générée automatiquement">
            <a:extLst>
              <a:ext uri="{FF2B5EF4-FFF2-40B4-BE49-F238E27FC236}">
                <a16:creationId xmlns:a16="http://schemas.microsoft.com/office/drawing/2014/main" id="{0CC9D176-7651-6FA3-C82B-40FD59585F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3661" y="5557945"/>
            <a:ext cx="980628" cy="1112053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8C678E20-D613-69D3-F908-10241A948CE2}"/>
              </a:ext>
            </a:extLst>
          </p:cNvPr>
          <p:cNvSpPr txBox="1"/>
          <p:nvPr/>
        </p:nvSpPr>
        <p:spPr>
          <a:xfrm>
            <a:off x="74979" y="151626"/>
            <a:ext cx="25598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3600" dirty="0">
                <a:solidFill>
                  <a:srgbClr val="563849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Muli" pitchFamily="2" charset="0"/>
              </a:rPr>
              <a:t>Couplet 1</a:t>
            </a:r>
          </a:p>
        </p:txBody>
      </p:sp>
    </p:spTree>
    <p:extLst>
      <p:ext uri="{BB962C8B-B14F-4D97-AF65-F5344CB8AC3E}">
        <p14:creationId xmlns:p14="http://schemas.microsoft.com/office/powerpoint/2010/main" val="21652815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9F9C75-9FC8-32BA-9971-FFFC39B627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plein air, ciel, herbe, chaleur&#10;&#10;Description générée automatiquement">
            <a:extLst>
              <a:ext uri="{FF2B5EF4-FFF2-40B4-BE49-F238E27FC236}">
                <a16:creationId xmlns:a16="http://schemas.microsoft.com/office/drawing/2014/main" id="{E4B6BA0B-5FE1-ABBA-36DF-EE456C9686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05" b="8079"/>
          <a:stretch/>
        </p:blipFill>
        <p:spPr>
          <a:xfrm>
            <a:off x="0" y="0"/>
            <a:ext cx="12192000" cy="6853237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584EF129-35DC-9783-1D6A-7A5F96D635FA}"/>
              </a:ext>
            </a:extLst>
          </p:cNvPr>
          <p:cNvSpPr txBox="1"/>
          <p:nvPr/>
        </p:nvSpPr>
        <p:spPr>
          <a:xfrm>
            <a:off x="248920" y="1200073"/>
            <a:ext cx="116941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6000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Muli" pitchFamily="2" charset="0"/>
              </a:rPr>
              <a:t>Je veux t’aimer sans cesse</a:t>
            </a:r>
          </a:p>
          <a:p>
            <a:pPr algn="ctr"/>
            <a:r>
              <a:rPr lang="fr-BE" sz="6000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Muli" pitchFamily="2" charset="0"/>
              </a:rPr>
              <a:t>De plus en plus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A1FF364-97A8-3EFF-8206-5CC8D0FDA233}"/>
              </a:ext>
            </a:extLst>
          </p:cNvPr>
          <p:cNvSpPr txBox="1"/>
          <p:nvPr/>
        </p:nvSpPr>
        <p:spPr>
          <a:xfrm>
            <a:off x="-262372" y="107237"/>
            <a:ext cx="25598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3600" dirty="0">
                <a:solidFill>
                  <a:srgbClr val="563849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Muli" pitchFamily="2" charset="0"/>
              </a:rPr>
              <a:t>Refrain</a:t>
            </a:r>
          </a:p>
        </p:txBody>
      </p:sp>
      <p:pic>
        <p:nvPicPr>
          <p:cNvPr id="2" name="Image 1" descr="Une image contenant clipart, dessin, croquis, symbole&#10;&#10;Description générée automatiquement">
            <a:extLst>
              <a:ext uri="{FF2B5EF4-FFF2-40B4-BE49-F238E27FC236}">
                <a16:creationId xmlns:a16="http://schemas.microsoft.com/office/drawing/2014/main" id="{8DD7EA40-A5A3-1E51-529E-19879AB2C0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3661" y="5557945"/>
            <a:ext cx="980628" cy="1112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5790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3A2571-B748-CD46-28B2-438886F980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plein air, ciel, herbe, chaleur&#10;&#10;Description générée automatiquement">
            <a:extLst>
              <a:ext uri="{FF2B5EF4-FFF2-40B4-BE49-F238E27FC236}">
                <a16:creationId xmlns:a16="http://schemas.microsoft.com/office/drawing/2014/main" id="{A2B71AF3-2079-AC11-2B8B-FE18C2AE5C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05" b="8079"/>
          <a:stretch/>
        </p:blipFill>
        <p:spPr>
          <a:xfrm>
            <a:off x="0" y="0"/>
            <a:ext cx="12192000" cy="6853237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61E76F01-21CC-9E28-AA3B-213DE37520F4}"/>
              </a:ext>
            </a:extLst>
          </p:cNvPr>
          <p:cNvSpPr txBox="1"/>
          <p:nvPr/>
        </p:nvSpPr>
        <p:spPr>
          <a:xfrm>
            <a:off x="311064" y="1244461"/>
            <a:ext cx="116941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6000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Muli" pitchFamily="2" charset="0"/>
              </a:rPr>
              <a:t>Protège ma </a:t>
            </a:r>
            <a:r>
              <a:rPr lang="fr-BE" sz="6000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Muli" pitchFamily="2" charset="0"/>
              </a:rPr>
              <a:t>Promesse</a:t>
            </a:r>
          </a:p>
          <a:p>
            <a:pPr algn="ctr"/>
            <a:r>
              <a:rPr lang="fr-BE" sz="6000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Muli" pitchFamily="2" charset="0"/>
              </a:rPr>
              <a:t>Seigneur Jésus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0B9A73FF-223A-8950-BFA2-7ECA05E3DA95}"/>
              </a:ext>
            </a:extLst>
          </p:cNvPr>
          <p:cNvSpPr txBox="1"/>
          <p:nvPr/>
        </p:nvSpPr>
        <p:spPr>
          <a:xfrm>
            <a:off x="-262372" y="107237"/>
            <a:ext cx="25598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3600" dirty="0">
                <a:solidFill>
                  <a:srgbClr val="563849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Muli" pitchFamily="2" charset="0"/>
              </a:rPr>
              <a:t>Refrain</a:t>
            </a:r>
          </a:p>
        </p:txBody>
      </p:sp>
      <p:pic>
        <p:nvPicPr>
          <p:cNvPr id="6" name="Image 5" descr="Une image contenant clipart, dessin, croquis, symbole&#10;&#10;Description générée automatiquement">
            <a:extLst>
              <a:ext uri="{FF2B5EF4-FFF2-40B4-BE49-F238E27FC236}">
                <a16:creationId xmlns:a16="http://schemas.microsoft.com/office/drawing/2014/main" id="{004428C5-089B-2997-8C3A-A6DF314216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3661" y="5557945"/>
            <a:ext cx="980628" cy="1112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5091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6ECF7D-FD35-F098-6B56-26BCF5AE1F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plein air, ciel, herbe, chaleur&#10;&#10;Description générée automatiquement">
            <a:extLst>
              <a:ext uri="{FF2B5EF4-FFF2-40B4-BE49-F238E27FC236}">
                <a16:creationId xmlns:a16="http://schemas.microsoft.com/office/drawing/2014/main" id="{EB234BF2-B5BD-6B38-6D05-6B90DC3757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05" b="8079"/>
          <a:stretch/>
        </p:blipFill>
        <p:spPr>
          <a:xfrm>
            <a:off x="0" y="0"/>
            <a:ext cx="12192000" cy="6853237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6E5D110C-B174-5B55-F9CF-051747A9ECBC}"/>
              </a:ext>
            </a:extLst>
          </p:cNvPr>
          <p:cNvSpPr txBox="1"/>
          <p:nvPr/>
        </p:nvSpPr>
        <p:spPr>
          <a:xfrm>
            <a:off x="334273" y="683923"/>
            <a:ext cx="25598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5400" dirty="0">
                <a:solidFill>
                  <a:srgbClr val="563849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Muli" pitchFamily="2" charset="0"/>
              </a:rPr>
              <a:t>FIN</a:t>
            </a:r>
          </a:p>
        </p:txBody>
      </p:sp>
      <p:pic>
        <p:nvPicPr>
          <p:cNvPr id="4" name="Espace réservé du contenu 11" descr="Une image contenant clipart, dessin, croquis, symbole&#10;&#10;Description générée automatiquement">
            <a:extLst>
              <a:ext uri="{FF2B5EF4-FFF2-40B4-BE49-F238E27FC236}">
                <a16:creationId xmlns:a16="http://schemas.microsoft.com/office/drawing/2014/main" id="{2661E3F1-D8BF-7242-722A-29100369D4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2" y="767396"/>
            <a:ext cx="4842136" cy="549108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726724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plein air, ciel, herbe, chaleur&#10;&#10;Description générée automatiquement">
            <a:extLst>
              <a:ext uri="{FF2B5EF4-FFF2-40B4-BE49-F238E27FC236}">
                <a16:creationId xmlns:a16="http://schemas.microsoft.com/office/drawing/2014/main" id="{C81F8D7A-5B01-35E3-7C95-F32DC85450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05" b="8079"/>
          <a:stretch/>
        </p:blipFill>
        <p:spPr>
          <a:xfrm>
            <a:off x="0" y="0"/>
            <a:ext cx="12192000" cy="6853237"/>
          </a:xfrm>
          <a:prstGeom prst="rect">
            <a:avLst/>
          </a:prstGeom>
        </p:spPr>
      </p:pic>
      <p:sp>
        <p:nvSpPr>
          <p:cNvPr id="4" name="Titre 1">
            <a:extLst>
              <a:ext uri="{FF2B5EF4-FFF2-40B4-BE49-F238E27FC236}">
                <a16:creationId xmlns:a16="http://schemas.microsoft.com/office/drawing/2014/main" id="{3351D145-E8E2-6A74-4DC1-94FC64B1DE40}"/>
              </a:ext>
            </a:extLst>
          </p:cNvPr>
          <p:cNvSpPr txBox="1">
            <a:spLocks/>
          </p:cNvSpPr>
          <p:nvPr/>
        </p:nvSpPr>
        <p:spPr>
          <a:xfrm>
            <a:off x="1506583" y="1225804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BE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716E8DC8-14AD-3BBD-C935-D1AB4B0FACF8}"/>
              </a:ext>
            </a:extLst>
          </p:cNvPr>
          <p:cNvSpPr txBox="1"/>
          <p:nvPr/>
        </p:nvSpPr>
        <p:spPr>
          <a:xfrm>
            <a:off x="419100" y="428059"/>
            <a:ext cx="106960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4800" dirty="0">
                <a:solidFill>
                  <a:srgbClr val="EF7B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Muli" pitchFamily="2" charset="0"/>
              </a:rPr>
              <a:t>Retrouve sur </a:t>
            </a:r>
            <a:r>
              <a:rPr lang="fr-BE" sz="4800" u="sng" dirty="0">
                <a:solidFill>
                  <a:srgbClr val="EF7B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Muli" pitchFamily="2" charset="0"/>
              </a:rPr>
              <a:t>lesscouts.be</a:t>
            </a:r>
            <a:r>
              <a:rPr lang="fr-BE" sz="4800" dirty="0">
                <a:solidFill>
                  <a:srgbClr val="EF7B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Muli" pitchFamily="2" charset="0"/>
              </a:rPr>
              <a:t> :</a:t>
            </a:r>
            <a:r>
              <a:rPr lang="fr-BE" sz="4800" u="sng" dirty="0">
                <a:solidFill>
                  <a:srgbClr val="EF7B00"/>
                </a:solidFill>
                <a:latin typeface="Muli" pitchFamily="2" charset="0"/>
              </a:rPr>
              <a:t> </a:t>
            </a:r>
          </a:p>
          <a:p>
            <a:r>
              <a:rPr lang="fr-BE" sz="4800" dirty="0"/>
              <a:t> 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3B05E8BB-E8A0-EDF9-9304-00608935A97F}"/>
              </a:ext>
            </a:extLst>
          </p:cNvPr>
          <p:cNvSpPr txBox="1"/>
          <p:nvPr/>
        </p:nvSpPr>
        <p:spPr>
          <a:xfrm>
            <a:off x="684062" y="776339"/>
            <a:ext cx="1055043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fr-BE" sz="3200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Muli" pitchFamily="2" charset="0"/>
              </a:rPr>
              <a:t>Une page dédiée aux chants de la </a:t>
            </a:r>
            <a:r>
              <a:rPr lang="fr-BE" sz="3200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Muli" pitchFamily="2" charset="0"/>
              </a:rPr>
              <a:t>Promesse avec </a:t>
            </a:r>
            <a:r>
              <a:rPr lang="fr-BE" sz="3200" i="1" dirty="0">
                <a:solidFill>
                  <a:schemeClr val="bg1"/>
                </a:solidFill>
                <a:latin typeface="Muli" pitchFamily="2" charset="0"/>
              </a:rPr>
              <a:t>:</a:t>
            </a:r>
          </a:p>
          <a:p>
            <a:endParaRPr lang="fr-BE" sz="4800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4B75C83C-0719-9EF4-E2E2-FC6BBAF606DE}"/>
              </a:ext>
            </a:extLst>
          </p:cNvPr>
          <p:cNvSpPr txBox="1"/>
          <p:nvPr/>
        </p:nvSpPr>
        <p:spPr>
          <a:xfrm>
            <a:off x="2060255" y="1872135"/>
            <a:ext cx="7146525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BE" sz="3200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Muli" pitchFamily="2" charset="0"/>
              </a:rPr>
              <a:t>Les paroles des 3 chants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BE" sz="3200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Muli" pitchFamily="2" charset="0"/>
              </a:rPr>
              <a:t>Des enregistrements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BE" sz="3200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Muli" pitchFamily="2" charset="0"/>
              </a:rPr>
              <a:t>Des clips vidéo chansignés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BE" sz="3200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Muli" pitchFamily="2" charset="0"/>
              </a:rPr>
              <a:t>Des tablatures guitare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BE" sz="3200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Muli" pitchFamily="2" charset="0"/>
              </a:rPr>
              <a:t>Des slides de présentation</a:t>
            </a:r>
          </a:p>
          <a:p>
            <a:endParaRPr lang="fr-BE" dirty="0"/>
          </a:p>
        </p:txBody>
      </p:sp>
      <p:pic>
        <p:nvPicPr>
          <p:cNvPr id="10" name="Image 9" descr="Une image contenant clipart, dessin, croquis, symbole&#10;&#10;Description générée automatiquement">
            <a:extLst>
              <a:ext uri="{FF2B5EF4-FFF2-40B4-BE49-F238E27FC236}">
                <a16:creationId xmlns:a16="http://schemas.microsoft.com/office/drawing/2014/main" id="{607F3C44-FA63-ADE3-4062-12365CAD18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4229" y="2030843"/>
            <a:ext cx="1708658" cy="193765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1EEAD90A-E1BE-846A-396A-F3B943995BBB}"/>
              </a:ext>
            </a:extLst>
          </p:cNvPr>
          <p:cNvSpPr txBox="1"/>
          <p:nvPr/>
        </p:nvSpPr>
        <p:spPr>
          <a:xfrm>
            <a:off x="196573" y="6038802"/>
            <a:ext cx="117988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400" i="1" dirty="0">
                <a:solidFill>
                  <a:schemeClr val="bg1"/>
                </a:solidFill>
              </a:rPr>
              <a:t>Paroles : Père Jacques Sevin / Mélodie : Gustave </a:t>
            </a:r>
            <a:r>
              <a:rPr lang="fr-BE" sz="2400" i="1" dirty="0" err="1">
                <a:solidFill>
                  <a:schemeClr val="bg1"/>
                </a:solidFill>
              </a:rPr>
              <a:t>Daumas</a:t>
            </a:r>
            <a:r>
              <a:rPr lang="fr-BE" sz="2400" i="1" dirty="0">
                <a:solidFill>
                  <a:schemeClr val="bg1"/>
                </a:solidFill>
              </a:rPr>
              <a:t>                                     Les Scouts ASBL</a:t>
            </a:r>
            <a:r>
              <a:rPr lang="fr-BE" sz="48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7486680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4680C7-F2B0-6329-BEA9-E2C30112B0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plein air, ciel, herbe, chaleur&#10;&#10;Description générée automatiquement">
            <a:extLst>
              <a:ext uri="{FF2B5EF4-FFF2-40B4-BE49-F238E27FC236}">
                <a16:creationId xmlns:a16="http://schemas.microsoft.com/office/drawing/2014/main" id="{F3E1B257-879D-FF43-ED7D-334936E7912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05" b="8079"/>
          <a:stretch/>
        </p:blipFill>
        <p:spPr>
          <a:xfrm>
            <a:off x="0" y="0"/>
            <a:ext cx="12192000" cy="6853237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217ABAAB-0FD5-4522-4845-EED8F7964B96}"/>
              </a:ext>
            </a:extLst>
          </p:cNvPr>
          <p:cNvSpPr txBox="1"/>
          <p:nvPr/>
        </p:nvSpPr>
        <p:spPr>
          <a:xfrm>
            <a:off x="0" y="1064993"/>
            <a:ext cx="116941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6000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Muli" pitchFamily="2" charset="0"/>
              </a:rPr>
              <a:t>Et je te fais hommage</a:t>
            </a:r>
          </a:p>
          <a:p>
            <a:pPr algn="ctr"/>
            <a:r>
              <a:rPr lang="fr-BE" sz="6000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Muli" pitchFamily="2" charset="0"/>
              </a:rPr>
              <a:t>De moi, Seigneur</a:t>
            </a:r>
          </a:p>
        </p:txBody>
      </p:sp>
      <p:pic>
        <p:nvPicPr>
          <p:cNvPr id="2" name="Image 1" descr="Une image contenant clipart, dessin, croquis, symbole&#10;&#10;Description générée automatiquement">
            <a:extLst>
              <a:ext uri="{FF2B5EF4-FFF2-40B4-BE49-F238E27FC236}">
                <a16:creationId xmlns:a16="http://schemas.microsoft.com/office/drawing/2014/main" id="{642D1B1B-E848-5D22-F284-9BC03429D9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3661" y="5557945"/>
            <a:ext cx="980628" cy="1112053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4F1CAB9E-F575-D4F9-C06D-A0D5473FCBE2}"/>
              </a:ext>
            </a:extLst>
          </p:cNvPr>
          <p:cNvSpPr txBox="1"/>
          <p:nvPr/>
        </p:nvSpPr>
        <p:spPr>
          <a:xfrm>
            <a:off x="74979" y="151626"/>
            <a:ext cx="25598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3600" dirty="0">
                <a:solidFill>
                  <a:srgbClr val="563849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Muli" pitchFamily="2" charset="0"/>
              </a:rPr>
              <a:t>Couplet 1</a:t>
            </a:r>
          </a:p>
        </p:txBody>
      </p:sp>
    </p:spTree>
    <p:extLst>
      <p:ext uri="{BB962C8B-B14F-4D97-AF65-F5344CB8AC3E}">
        <p14:creationId xmlns:p14="http://schemas.microsoft.com/office/powerpoint/2010/main" val="1437332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plein air, ciel, herbe, chaleur&#10;&#10;Description générée automatiquement">
            <a:extLst>
              <a:ext uri="{FF2B5EF4-FFF2-40B4-BE49-F238E27FC236}">
                <a16:creationId xmlns:a16="http://schemas.microsoft.com/office/drawing/2014/main" id="{9FDD3676-8BC1-B370-0366-172874B961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05" b="8079"/>
          <a:stretch/>
        </p:blipFill>
        <p:spPr>
          <a:xfrm>
            <a:off x="0" y="0"/>
            <a:ext cx="12192000" cy="6853237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93739993-258C-C2B5-0180-B7ED35FC37A0}"/>
              </a:ext>
            </a:extLst>
          </p:cNvPr>
          <p:cNvSpPr txBox="1"/>
          <p:nvPr/>
        </p:nvSpPr>
        <p:spPr>
          <a:xfrm>
            <a:off x="248920" y="1200073"/>
            <a:ext cx="116941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6000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Muli" pitchFamily="2" charset="0"/>
              </a:rPr>
              <a:t>Je veux t’aimer sans cesse</a:t>
            </a:r>
          </a:p>
          <a:p>
            <a:pPr algn="ctr"/>
            <a:r>
              <a:rPr lang="fr-BE" sz="6000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Muli" pitchFamily="2" charset="0"/>
              </a:rPr>
              <a:t>De plus en plus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B137D27-6C61-0150-7185-539E32DCCA11}"/>
              </a:ext>
            </a:extLst>
          </p:cNvPr>
          <p:cNvSpPr txBox="1"/>
          <p:nvPr/>
        </p:nvSpPr>
        <p:spPr>
          <a:xfrm>
            <a:off x="-262372" y="107237"/>
            <a:ext cx="25598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3600" dirty="0">
                <a:solidFill>
                  <a:srgbClr val="563849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Muli" pitchFamily="2" charset="0"/>
              </a:rPr>
              <a:t>Refrain</a:t>
            </a:r>
          </a:p>
        </p:txBody>
      </p:sp>
      <p:pic>
        <p:nvPicPr>
          <p:cNvPr id="2" name="Image 1" descr="Une image contenant clipart, dessin, croquis, symbole&#10;&#10;Description générée automatiquement">
            <a:extLst>
              <a:ext uri="{FF2B5EF4-FFF2-40B4-BE49-F238E27FC236}">
                <a16:creationId xmlns:a16="http://schemas.microsoft.com/office/drawing/2014/main" id="{135891C1-A956-AB16-B408-9B11A92D77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3661" y="5557945"/>
            <a:ext cx="980628" cy="1112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221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23B3BA-35E7-9215-65DE-9EFD673C9D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plein air, ciel, herbe, chaleur&#10;&#10;Description générée automatiquement">
            <a:extLst>
              <a:ext uri="{FF2B5EF4-FFF2-40B4-BE49-F238E27FC236}">
                <a16:creationId xmlns:a16="http://schemas.microsoft.com/office/drawing/2014/main" id="{4ECE5DDB-BC46-7096-F36B-C1443C99C5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05" b="8079"/>
          <a:stretch/>
        </p:blipFill>
        <p:spPr>
          <a:xfrm>
            <a:off x="0" y="0"/>
            <a:ext cx="12192000" cy="6853237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AF42F407-064C-BF09-6DB8-C69B16DF47D2}"/>
              </a:ext>
            </a:extLst>
          </p:cNvPr>
          <p:cNvSpPr txBox="1"/>
          <p:nvPr/>
        </p:nvSpPr>
        <p:spPr>
          <a:xfrm>
            <a:off x="311064" y="1244461"/>
            <a:ext cx="116941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6000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Muli" pitchFamily="2" charset="0"/>
              </a:rPr>
              <a:t>Protège ma </a:t>
            </a:r>
            <a:r>
              <a:rPr lang="fr-BE" sz="6000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Muli" pitchFamily="2" charset="0"/>
              </a:rPr>
              <a:t>Promesse</a:t>
            </a:r>
          </a:p>
          <a:p>
            <a:pPr algn="ctr"/>
            <a:r>
              <a:rPr lang="fr-BE" sz="6000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Muli" pitchFamily="2" charset="0"/>
              </a:rPr>
              <a:t>Seigneur Jésus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2B0E45C3-D282-B931-C431-0E7BCF515056}"/>
              </a:ext>
            </a:extLst>
          </p:cNvPr>
          <p:cNvSpPr txBox="1"/>
          <p:nvPr/>
        </p:nvSpPr>
        <p:spPr>
          <a:xfrm>
            <a:off x="-262372" y="107237"/>
            <a:ext cx="25598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3600" dirty="0">
                <a:solidFill>
                  <a:srgbClr val="563849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Muli" pitchFamily="2" charset="0"/>
              </a:rPr>
              <a:t>Refrain</a:t>
            </a:r>
          </a:p>
        </p:txBody>
      </p:sp>
      <p:pic>
        <p:nvPicPr>
          <p:cNvPr id="6" name="Image 5" descr="Une image contenant clipart, dessin, croquis, symbole&#10;&#10;Description générée automatiquement">
            <a:extLst>
              <a:ext uri="{FF2B5EF4-FFF2-40B4-BE49-F238E27FC236}">
                <a16:creationId xmlns:a16="http://schemas.microsoft.com/office/drawing/2014/main" id="{F50A21DA-7A26-2059-45FC-AEB69EE019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3661" y="5557945"/>
            <a:ext cx="980628" cy="1112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196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35BE78-ED32-3336-73C3-03C1333C1E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plein air, ciel, herbe, chaleur&#10;&#10;Description générée automatiquement">
            <a:extLst>
              <a:ext uri="{FF2B5EF4-FFF2-40B4-BE49-F238E27FC236}">
                <a16:creationId xmlns:a16="http://schemas.microsoft.com/office/drawing/2014/main" id="{97AEFB74-441B-7F41-BA52-C1FEA43BA3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05" b="8079"/>
          <a:stretch/>
        </p:blipFill>
        <p:spPr>
          <a:xfrm>
            <a:off x="0" y="0"/>
            <a:ext cx="12192000" cy="6853237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F2F00A10-3F62-0D12-B155-189CC49D7330}"/>
              </a:ext>
            </a:extLst>
          </p:cNvPr>
          <p:cNvSpPr txBox="1"/>
          <p:nvPr/>
        </p:nvSpPr>
        <p:spPr>
          <a:xfrm>
            <a:off x="248920" y="1075786"/>
            <a:ext cx="116941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6000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Muli" pitchFamily="2" charset="0"/>
              </a:rPr>
              <a:t>Je jure de te suivre</a:t>
            </a:r>
          </a:p>
          <a:p>
            <a:pPr algn="ctr"/>
            <a:r>
              <a:rPr lang="fr-BE" sz="6000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Muli" pitchFamily="2" charset="0"/>
              </a:rPr>
              <a:t>En fier chrétien</a:t>
            </a:r>
          </a:p>
        </p:txBody>
      </p:sp>
      <p:pic>
        <p:nvPicPr>
          <p:cNvPr id="2" name="Image 1" descr="Une image contenant clipart, dessin, croquis, symbole&#10;&#10;Description générée automatiquement">
            <a:extLst>
              <a:ext uri="{FF2B5EF4-FFF2-40B4-BE49-F238E27FC236}">
                <a16:creationId xmlns:a16="http://schemas.microsoft.com/office/drawing/2014/main" id="{B3E70D1D-879D-221A-3241-67BCC63C49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3661" y="5557945"/>
            <a:ext cx="980628" cy="1112053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0566FC86-3F1D-1835-A444-E209F592314B}"/>
              </a:ext>
            </a:extLst>
          </p:cNvPr>
          <p:cNvSpPr txBox="1"/>
          <p:nvPr/>
        </p:nvSpPr>
        <p:spPr>
          <a:xfrm>
            <a:off x="74979" y="151626"/>
            <a:ext cx="25598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3600" dirty="0">
                <a:solidFill>
                  <a:srgbClr val="563849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Muli" pitchFamily="2" charset="0"/>
              </a:rPr>
              <a:t>Couplet 2</a:t>
            </a:r>
          </a:p>
        </p:txBody>
      </p:sp>
    </p:spTree>
    <p:extLst>
      <p:ext uri="{BB962C8B-B14F-4D97-AF65-F5344CB8AC3E}">
        <p14:creationId xmlns:p14="http://schemas.microsoft.com/office/powerpoint/2010/main" val="36633344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F1BB33-0AEF-EF18-2A9B-1FE033904D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plein air, ciel, herbe, chaleur&#10;&#10;Description générée automatiquement">
            <a:extLst>
              <a:ext uri="{FF2B5EF4-FFF2-40B4-BE49-F238E27FC236}">
                <a16:creationId xmlns:a16="http://schemas.microsoft.com/office/drawing/2014/main" id="{083F3746-78D7-E066-17E0-8F43FD3423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05" b="8079"/>
          <a:stretch/>
        </p:blipFill>
        <p:spPr>
          <a:xfrm>
            <a:off x="0" y="0"/>
            <a:ext cx="12192000" cy="6853237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8682970A-C2E7-6F31-95F8-AAB6D5F2BF37}"/>
              </a:ext>
            </a:extLst>
          </p:cNvPr>
          <p:cNvSpPr txBox="1"/>
          <p:nvPr/>
        </p:nvSpPr>
        <p:spPr>
          <a:xfrm>
            <a:off x="0" y="1111296"/>
            <a:ext cx="116941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6000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Muli" pitchFamily="2" charset="0"/>
              </a:rPr>
              <a:t>Et tout entier je livre</a:t>
            </a:r>
          </a:p>
          <a:p>
            <a:pPr algn="ctr"/>
            <a:r>
              <a:rPr lang="fr-BE" sz="6000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Muli" pitchFamily="2" charset="0"/>
              </a:rPr>
              <a:t>Mon cœur au tien</a:t>
            </a:r>
          </a:p>
        </p:txBody>
      </p:sp>
      <p:pic>
        <p:nvPicPr>
          <p:cNvPr id="2" name="Image 1" descr="Une image contenant clipart, dessin, croquis, symbole&#10;&#10;Description générée automatiquement">
            <a:extLst>
              <a:ext uri="{FF2B5EF4-FFF2-40B4-BE49-F238E27FC236}">
                <a16:creationId xmlns:a16="http://schemas.microsoft.com/office/drawing/2014/main" id="{99006C04-7086-6498-D78B-4D2DA6A7C6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3661" y="5557945"/>
            <a:ext cx="980628" cy="1112053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86622D58-86B5-7C95-1C30-3A6CE14891E7}"/>
              </a:ext>
            </a:extLst>
          </p:cNvPr>
          <p:cNvSpPr txBox="1"/>
          <p:nvPr/>
        </p:nvSpPr>
        <p:spPr>
          <a:xfrm>
            <a:off x="74979" y="151626"/>
            <a:ext cx="25598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3600" dirty="0">
                <a:solidFill>
                  <a:srgbClr val="563849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Muli" pitchFamily="2" charset="0"/>
              </a:rPr>
              <a:t>Couplet 2</a:t>
            </a:r>
          </a:p>
        </p:txBody>
      </p:sp>
    </p:spTree>
    <p:extLst>
      <p:ext uri="{BB962C8B-B14F-4D97-AF65-F5344CB8AC3E}">
        <p14:creationId xmlns:p14="http://schemas.microsoft.com/office/powerpoint/2010/main" val="14342097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BC41A8-3412-10BA-CEC5-B6356ED7BF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plein air, ciel, herbe, chaleur&#10;&#10;Description générée automatiquement">
            <a:extLst>
              <a:ext uri="{FF2B5EF4-FFF2-40B4-BE49-F238E27FC236}">
                <a16:creationId xmlns:a16="http://schemas.microsoft.com/office/drawing/2014/main" id="{27D02482-7960-F128-6872-9F285DD59F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05" b="8079"/>
          <a:stretch/>
        </p:blipFill>
        <p:spPr>
          <a:xfrm>
            <a:off x="0" y="0"/>
            <a:ext cx="12192000" cy="6853237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953702EE-4DEB-4E7F-0BBB-FF8B34ADDFC0}"/>
              </a:ext>
            </a:extLst>
          </p:cNvPr>
          <p:cNvSpPr txBox="1"/>
          <p:nvPr/>
        </p:nvSpPr>
        <p:spPr>
          <a:xfrm>
            <a:off x="248920" y="1200073"/>
            <a:ext cx="116941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6000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Muli" pitchFamily="2" charset="0"/>
              </a:rPr>
              <a:t>Je veux t’aimer sans cesse</a:t>
            </a:r>
          </a:p>
          <a:p>
            <a:pPr algn="ctr"/>
            <a:r>
              <a:rPr lang="fr-BE" sz="6000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Muli" pitchFamily="2" charset="0"/>
              </a:rPr>
              <a:t>De plus en plus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0C6DAD3-0B39-BE97-6C9C-5835A130D7D3}"/>
              </a:ext>
            </a:extLst>
          </p:cNvPr>
          <p:cNvSpPr txBox="1"/>
          <p:nvPr/>
        </p:nvSpPr>
        <p:spPr>
          <a:xfrm>
            <a:off x="-262372" y="107237"/>
            <a:ext cx="25598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3600" dirty="0">
                <a:solidFill>
                  <a:srgbClr val="563849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Muli" pitchFamily="2" charset="0"/>
              </a:rPr>
              <a:t>Refrain</a:t>
            </a:r>
          </a:p>
        </p:txBody>
      </p:sp>
      <p:pic>
        <p:nvPicPr>
          <p:cNvPr id="2" name="Image 1" descr="Une image contenant clipart, dessin, croquis, symbole&#10;&#10;Description générée automatiquement">
            <a:extLst>
              <a:ext uri="{FF2B5EF4-FFF2-40B4-BE49-F238E27FC236}">
                <a16:creationId xmlns:a16="http://schemas.microsoft.com/office/drawing/2014/main" id="{E656D9A6-82C8-9CCF-2E2C-7859A18924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3661" y="5557945"/>
            <a:ext cx="980628" cy="1112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7903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C3B7DF-EF22-B783-38EB-B88BE7258A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plein air, ciel, herbe, chaleur&#10;&#10;Description générée automatiquement">
            <a:extLst>
              <a:ext uri="{FF2B5EF4-FFF2-40B4-BE49-F238E27FC236}">
                <a16:creationId xmlns:a16="http://schemas.microsoft.com/office/drawing/2014/main" id="{33866008-12E7-3701-877E-F128A1903A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05" b="8079"/>
          <a:stretch/>
        </p:blipFill>
        <p:spPr>
          <a:xfrm>
            <a:off x="0" y="0"/>
            <a:ext cx="12192000" cy="6853237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D7FEC96A-0464-DB51-BB33-D5F65CC9B251}"/>
              </a:ext>
            </a:extLst>
          </p:cNvPr>
          <p:cNvSpPr txBox="1"/>
          <p:nvPr/>
        </p:nvSpPr>
        <p:spPr>
          <a:xfrm>
            <a:off x="311064" y="1244461"/>
            <a:ext cx="116941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6000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Muli" pitchFamily="2" charset="0"/>
              </a:rPr>
              <a:t>Protège ma </a:t>
            </a:r>
            <a:r>
              <a:rPr lang="fr-BE" sz="6000" i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Muli" pitchFamily="2" charset="0"/>
              </a:rPr>
              <a:t>Promesse</a:t>
            </a:r>
          </a:p>
          <a:p>
            <a:pPr algn="ctr"/>
            <a:r>
              <a:rPr lang="fr-BE" sz="6000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Muli" pitchFamily="2" charset="0"/>
              </a:rPr>
              <a:t>Seigneur Jésus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0D83C5B8-CD67-2F38-DA38-13D5764C287F}"/>
              </a:ext>
            </a:extLst>
          </p:cNvPr>
          <p:cNvSpPr txBox="1"/>
          <p:nvPr/>
        </p:nvSpPr>
        <p:spPr>
          <a:xfrm>
            <a:off x="-262372" y="107237"/>
            <a:ext cx="25598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3600" dirty="0">
                <a:solidFill>
                  <a:srgbClr val="563849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Muli" pitchFamily="2" charset="0"/>
              </a:rPr>
              <a:t>Refrain</a:t>
            </a:r>
          </a:p>
        </p:txBody>
      </p:sp>
      <p:pic>
        <p:nvPicPr>
          <p:cNvPr id="6" name="Image 5" descr="Une image contenant clipart, dessin, croquis, symbole&#10;&#10;Description générée automatiquement">
            <a:extLst>
              <a:ext uri="{FF2B5EF4-FFF2-40B4-BE49-F238E27FC236}">
                <a16:creationId xmlns:a16="http://schemas.microsoft.com/office/drawing/2014/main" id="{AA773D05-7834-C0DB-1481-84B184312D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3661" y="5557945"/>
            <a:ext cx="980628" cy="1112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07620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248</Words>
  <Application>Microsoft Office PowerPoint</Application>
  <PresentationFormat>Grand écran</PresentationFormat>
  <Paragraphs>73</Paragraphs>
  <Slides>23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Muli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Lucien Félix</dc:creator>
  <cp:lastModifiedBy>Lucas Baivier</cp:lastModifiedBy>
  <cp:revision>14</cp:revision>
  <dcterms:created xsi:type="dcterms:W3CDTF">2024-03-18T15:05:26Z</dcterms:created>
  <dcterms:modified xsi:type="dcterms:W3CDTF">2024-03-20T13:05:26Z</dcterms:modified>
</cp:coreProperties>
</file>