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Override4.xml" ContentType="application/vnd.openxmlformats-officedocument.themeOverrid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theme/themeOverride5.xml" ContentType="application/vnd.openxmlformats-officedocument.themeOverrid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theme/themeOverride6.xml" ContentType="application/vnd.openxmlformats-officedocument.themeOverrid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theme/themeOverride7.xml" ContentType="application/vnd.openxmlformats-officedocument.themeOverrid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theme/themeOverride8.xml" ContentType="application/vnd.openxmlformats-officedocument.themeOverrid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theme/themeOverride9.xml" ContentType="application/vnd.openxmlformats-officedocument.themeOverrid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theme/themeOverride11.xml" ContentType="application/vnd.openxmlformats-officedocument.themeOverrid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theme/themeOverride12.xml" ContentType="application/vnd.openxmlformats-officedocument.themeOverride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0" r:id="rId5"/>
    <p:sldMasterId id="2147483662" r:id="rId6"/>
    <p:sldMasterId id="2147483654" r:id="rId7"/>
    <p:sldMasterId id="2147483658" r:id="rId8"/>
    <p:sldMasterId id="2147483660" r:id="rId9"/>
    <p:sldMasterId id="2147483656" r:id="rId10"/>
    <p:sldMasterId id="2147483652" r:id="rId11"/>
    <p:sldMasterId id="2147483664" r:id="rId12"/>
    <p:sldMasterId id="2147483666" r:id="rId13"/>
    <p:sldMasterId id="2147483668" r:id="rId14"/>
    <p:sldMasterId id="2147483670" r:id="rId15"/>
    <p:sldMasterId id="2147483672" r:id="rId16"/>
  </p:sldMasterIdLst>
  <p:notesMasterIdLst>
    <p:notesMasterId r:id="rId28"/>
  </p:notesMasterIdLst>
  <p:sldIdLst>
    <p:sldId id="279" r:id="rId17"/>
    <p:sldId id="302" r:id="rId18"/>
    <p:sldId id="310" r:id="rId19"/>
    <p:sldId id="298" r:id="rId20"/>
    <p:sldId id="301" r:id="rId21"/>
    <p:sldId id="299" r:id="rId22"/>
    <p:sldId id="303" r:id="rId23"/>
    <p:sldId id="300" r:id="rId24"/>
    <p:sldId id="304" r:id="rId25"/>
    <p:sldId id="309" r:id="rId26"/>
    <p:sldId id="305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0A9429F-6CB6-4094-BBAB-036D288D74F2}">
          <p14:sldIdLst>
            <p14:sldId id="279"/>
            <p14:sldId id="302"/>
            <p14:sldId id="310"/>
            <p14:sldId id="298"/>
            <p14:sldId id="301"/>
            <p14:sldId id="299"/>
            <p14:sldId id="303"/>
            <p14:sldId id="300"/>
            <p14:sldId id="304"/>
            <p14:sldId id="309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002E"/>
    <a:srgbClr val="247155"/>
    <a:srgbClr val="045CA7"/>
    <a:srgbClr val="00A7DD"/>
    <a:srgbClr val="5C3896"/>
    <a:srgbClr val="96BE0F"/>
    <a:srgbClr val="64786E"/>
    <a:srgbClr val="F79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 snapToGrid="0">
      <p:cViewPr>
        <p:scale>
          <a:sx n="40" d="100"/>
          <a:sy n="40" d="100"/>
        </p:scale>
        <p:origin x="3252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7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546D6-D2E4-4AF6-965E-4C0F35D5961E}" type="datetimeFigureOut">
              <a:rPr lang="fr-BE" smtClean="0"/>
              <a:t>08-08-22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D517C-9668-4DE8-A1AD-E1D41D97948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264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1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3.xml"/><Relationship Id="rId1" Type="http://schemas.openxmlformats.org/officeDocument/2006/relationships/themeOverride" Target="../theme/themeOverride1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6412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739677" y="370632"/>
            <a:ext cx="10764936" cy="467569"/>
          </a:xfrm>
          <a:prstGeom prst="rect">
            <a:avLst/>
          </a:prstGeom>
        </p:spPr>
        <p:txBody>
          <a:bodyPr/>
          <a:lstStyle>
            <a:lvl1pPr algn="ctr">
              <a:defRPr lang="fr-FR" sz="3200" b="1" kern="1200" cap="all" dirty="0" smtClean="0">
                <a:solidFill>
                  <a:srgbClr val="00A7DD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739677" y="1436688"/>
            <a:ext cx="10764936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18489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739677" y="370632"/>
            <a:ext cx="10764936" cy="467569"/>
          </a:xfrm>
          <a:prstGeom prst="rect">
            <a:avLst/>
          </a:prstGeom>
        </p:spPr>
        <p:txBody>
          <a:bodyPr/>
          <a:lstStyle>
            <a:lvl1pPr algn="ctr">
              <a:defRPr lang="fr-FR" sz="3200" b="1" kern="1200" cap="all" dirty="0" smtClean="0">
                <a:solidFill>
                  <a:srgbClr val="24715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739677" y="1436688"/>
            <a:ext cx="10764936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5005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739677" y="370632"/>
            <a:ext cx="10764936" cy="467569"/>
          </a:xfrm>
          <a:prstGeom prst="rect">
            <a:avLst/>
          </a:prstGeom>
        </p:spPr>
        <p:txBody>
          <a:bodyPr/>
          <a:lstStyle>
            <a:lvl1pPr algn="ctr">
              <a:defRPr lang="fr-FR" sz="3200" b="1" kern="1200" cap="all" dirty="0" smtClean="0">
                <a:solidFill>
                  <a:srgbClr val="045CA7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739677" y="1436688"/>
            <a:ext cx="10764936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69369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739677" y="370632"/>
            <a:ext cx="10764936" cy="467569"/>
          </a:xfrm>
          <a:prstGeom prst="rect">
            <a:avLst/>
          </a:prstGeom>
        </p:spPr>
        <p:txBody>
          <a:bodyPr/>
          <a:lstStyle>
            <a:lvl1pPr algn="ctr">
              <a:defRPr lang="fr-FR" sz="3200" b="1" kern="1200" cap="all" dirty="0" smtClean="0">
                <a:solidFill>
                  <a:srgbClr val="D3002E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739677" y="1436688"/>
            <a:ext cx="10764936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67650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53143" y="95160"/>
            <a:ext cx="10056224" cy="645070"/>
          </a:xfrm>
          <a:prstGeom prst="rect">
            <a:avLst/>
          </a:prstGeom>
        </p:spPr>
        <p:txBody>
          <a:bodyPr/>
          <a:lstStyle>
            <a:lvl1pPr>
              <a:defRPr lang="fr-FR" sz="3200" b="1" kern="1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653143" y="1436688"/>
            <a:ext cx="10851470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06714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53143" y="95160"/>
            <a:ext cx="10056224" cy="645070"/>
          </a:xfrm>
          <a:prstGeom prst="rect">
            <a:avLst/>
          </a:prstGeom>
        </p:spPr>
        <p:txBody>
          <a:bodyPr/>
          <a:lstStyle>
            <a:lvl1pPr>
              <a:defRPr lang="fr-FR" sz="3200" b="1" kern="1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653143" y="1436688"/>
            <a:ext cx="10851470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37302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53143" y="95160"/>
            <a:ext cx="10056224" cy="645070"/>
          </a:xfrm>
          <a:prstGeom prst="rect">
            <a:avLst/>
          </a:prstGeom>
        </p:spPr>
        <p:txBody>
          <a:bodyPr/>
          <a:lstStyle>
            <a:lvl1pPr>
              <a:defRPr lang="fr-FR" sz="3200" b="1" kern="1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653143" y="1436688"/>
            <a:ext cx="10851470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83324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53143" y="95160"/>
            <a:ext cx="10056224" cy="645070"/>
          </a:xfrm>
          <a:prstGeom prst="rect">
            <a:avLst/>
          </a:prstGeom>
        </p:spPr>
        <p:txBody>
          <a:bodyPr/>
          <a:lstStyle>
            <a:lvl1pPr>
              <a:defRPr lang="fr-FR" sz="3200" b="1" kern="1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653143" y="1436688"/>
            <a:ext cx="10851470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570870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53143" y="95160"/>
            <a:ext cx="10056224" cy="645070"/>
          </a:xfrm>
          <a:prstGeom prst="rect">
            <a:avLst/>
          </a:prstGeom>
        </p:spPr>
        <p:txBody>
          <a:bodyPr/>
          <a:lstStyle>
            <a:lvl1pPr>
              <a:defRPr lang="fr-FR" sz="3200" b="1" kern="1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653143" y="1436688"/>
            <a:ext cx="10851470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20918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53143" y="95160"/>
            <a:ext cx="10056224" cy="645070"/>
          </a:xfrm>
          <a:prstGeom prst="rect">
            <a:avLst/>
          </a:prstGeom>
        </p:spPr>
        <p:txBody>
          <a:bodyPr/>
          <a:lstStyle>
            <a:lvl1pPr>
              <a:defRPr lang="fr-FR" sz="3200" b="1" kern="1200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653143" y="1436688"/>
            <a:ext cx="10851470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11062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739677" y="370632"/>
            <a:ext cx="10764936" cy="467569"/>
          </a:xfrm>
          <a:prstGeom prst="rect">
            <a:avLst/>
          </a:prstGeom>
        </p:spPr>
        <p:txBody>
          <a:bodyPr/>
          <a:lstStyle>
            <a:lvl1pPr algn="ctr">
              <a:defRPr lang="fr-FR" sz="3200" b="1" kern="1200" cap="all" dirty="0" smtClean="0">
                <a:solidFill>
                  <a:srgbClr val="96BE0F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739677" y="1436688"/>
            <a:ext cx="10764936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11607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739677" y="370632"/>
            <a:ext cx="10764936" cy="467569"/>
          </a:xfrm>
          <a:prstGeom prst="rect">
            <a:avLst/>
          </a:prstGeom>
        </p:spPr>
        <p:txBody>
          <a:bodyPr/>
          <a:lstStyle>
            <a:lvl1pPr algn="ctr">
              <a:defRPr lang="fr-FR" sz="3200" b="1" kern="1200" cap="all" dirty="0" smtClean="0">
                <a:solidFill>
                  <a:srgbClr val="5C3896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/>
          </p:nvPr>
        </p:nvSpPr>
        <p:spPr>
          <a:xfrm>
            <a:off x="739677" y="1436688"/>
            <a:ext cx="10764936" cy="485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>
          <a:xfrm>
            <a:off x="11556276" y="6319071"/>
            <a:ext cx="533720" cy="365125"/>
          </a:xfrm>
        </p:spPr>
        <p:txBody>
          <a:bodyPr/>
          <a:lstStyle>
            <a:lvl1pPr algn="ctr">
              <a:defRPr/>
            </a:lvl1pPr>
          </a:lstStyle>
          <a:p>
            <a:fld id="{B1A89FBA-9F23-410F-8D81-0C168525A282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95212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8.png"/><Relationship Id="rId7" Type="http://schemas.openxmlformats.org/officeDocument/2006/relationships/image" Target="../media/image5.jp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jpg"/><Relationship Id="rId5" Type="http://schemas.openxmlformats.org/officeDocument/2006/relationships/image" Target="../media/image11.png"/><Relationship Id="rId4" Type="http://schemas.openxmlformats.org/officeDocument/2006/relationships/image" Target="../media/image10.jpeg"/><Relationship Id="rId9" Type="http://schemas.openxmlformats.org/officeDocument/2006/relationships/image" Target="../media/image7.jp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8.png"/><Relationship Id="rId7" Type="http://schemas.openxmlformats.org/officeDocument/2006/relationships/image" Target="../media/image5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jpg"/><Relationship Id="rId5" Type="http://schemas.openxmlformats.org/officeDocument/2006/relationships/image" Target="../media/image13.png"/><Relationship Id="rId4" Type="http://schemas.openxmlformats.org/officeDocument/2006/relationships/image" Target="../media/image12.jpeg"/><Relationship Id="rId9" Type="http://schemas.openxmlformats.org/officeDocument/2006/relationships/image" Target="../media/image7.jp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8.png"/><Relationship Id="rId7" Type="http://schemas.openxmlformats.org/officeDocument/2006/relationships/image" Target="../media/image5.jp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15.png"/><Relationship Id="rId4" Type="http://schemas.openxmlformats.org/officeDocument/2006/relationships/image" Target="../media/image14.jpeg"/><Relationship Id="rId9" Type="http://schemas.openxmlformats.org/officeDocument/2006/relationships/image" Target="../media/image7.jp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8.png"/><Relationship Id="rId7" Type="http://schemas.openxmlformats.org/officeDocument/2006/relationships/image" Target="../media/image5.jpg"/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g"/><Relationship Id="rId5" Type="http://schemas.openxmlformats.org/officeDocument/2006/relationships/image" Target="../media/image17.png"/><Relationship Id="rId4" Type="http://schemas.openxmlformats.org/officeDocument/2006/relationships/image" Target="../media/image16.jpeg"/><Relationship Id="rId9" Type="http://schemas.openxmlformats.org/officeDocument/2006/relationships/image" Target="../media/image7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png"/><Relationship Id="rId7" Type="http://schemas.openxmlformats.org/officeDocument/2006/relationships/image" Target="../media/image5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7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png"/><Relationship Id="rId7" Type="http://schemas.openxmlformats.org/officeDocument/2006/relationships/image" Target="../media/image5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g"/><Relationship Id="rId5" Type="http://schemas.openxmlformats.org/officeDocument/2006/relationships/image" Target="../media/image11.png"/><Relationship Id="rId4" Type="http://schemas.openxmlformats.org/officeDocument/2006/relationships/image" Target="../media/image10.jpeg"/><Relationship Id="rId9" Type="http://schemas.openxmlformats.org/officeDocument/2006/relationships/image" Target="../media/image7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png"/><Relationship Id="rId7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13.png"/><Relationship Id="rId4" Type="http://schemas.openxmlformats.org/officeDocument/2006/relationships/image" Target="../media/image12.jpeg"/><Relationship Id="rId9" Type="http://schemas.openxmlformats.org/officeDocument/2006/relationships/image" Target="../media/image7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png"/><Relationship Id="rId7" Type="http://schemas.openxmlformats.org/officeDocument/2006/relationships/image" Target="../media/image5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g"/><Relationship Id="rId5" Type="http://schemas.openxmlformats.org/officeDocument/2006/relationships/image" Target="../media/image15.png"/><Relationship Id="rId4" Type="http://schemas.openxmlformats.org/officeDocument/2006/relationships/image" Target="../media/image14.jpeg"/><Relationship Id="rId9" Type="http://schemas.openxmlformats.org/officeDocument/2006/relationships/image" Target="../media/image7.jp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png"/><Relationship Id="rId7" Type="http://schemas.openxmlformats.org/officeDocument/2006/relationships/image" Target="../media/image5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17.png"/><Relationship Id="rId4" Type="http://schemas.openxmlformats.org/officeDocument/2006/relationships/image" Target="../media/image16.jpeg"/><Relationship Id="rId9" Type="http://schemas.openxmlformats.org/officeDocument/2006/relationships/image" Target="../media/image7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18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8.png"/><Relationship Id="rId7" Type="http://schemas.openxmlformats.org/officeDocument/2006/relationships/image" Target="../media/image5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jp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7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42443" y="993290"/>
            <a:ext cx="3507115" cy="487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967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Forme libre 13"/>
          <p:cNvSpPr/>
          <p:nvPr userDrawn="1"/>
        </p:nvSpPr>
        <p:spPr>
          <a:xfrm>
            <a:off x="-8313" y="-8313"/>
            <a:ext cx="2942706" cy="1205346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00A7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Forme libre 14"/>
          <p:cNvSpPr/>
          <p:nvPr userDrawn="1"/>
        </p:nvSpPr>
        <p:spPr>
          <a:xfrm rot="16200000">
            <a:off x="-1101437" y="5008418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00A7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Forme libre 15"/>
          <p:cNvSpPr/>
          <p:nvPr userDrawn="1"/>
        </p:nvSpPr>
        <p:spPr>
          <a:xfrm rot="5400000">
            <a:off x="10343153" y="1093124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00A7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422" y="6349701"/>
            <a:ext cx="717280" cy="323932"/>
          </a:xfrm>
          <a:prstGeom prst="rect">
            <a:avLst/>
          </a:prstGeom>
        </p:spPr>
      </p:pic>
      <p:sp>
        <p:nvSpPr>
          <p:cNvPr id="19" name="Rectangle à coins arrondis 18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à coins arrondis 19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00A7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696" y="125915"/>
            <a:ext cx="1438525" cy="164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84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Forme libre 13"/>
          <p:cNvSpPr/>
          <p:nvPr userDrawn="1"/>
        </p:nvSpPr>
        <p:spPr>
          <a:xfrm>
            <a:off x="-8313" y="-8313"/>
            <a:ext cx="2942706" cy="1205346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247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Forme libre 14"/>
          <p:cNvSpPr/>
          <p:nvPr userDrawn="1"/>
        </p:nvSpPr>
        <p:spPr>
          <a:xfrm rot="16200000">
            <a:off x="-1101437" y="5008418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247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Forme libre 15"/>
          <p:cNvSpPr/>
          <p:nvPr userDrawn="1"/>
        </p:nvSpPr>
        <p:spPr>
          <a:xfrm rot="5400000">
            <a:off x="10343153" y="1093124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247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422" y="6349701"/>
            <a:ext cx="717280" cy="323932"/>
          </a:xfrm>
          <a:prstGeom prst="rect">
            <a:avLst/>
          </a:prstGeom>
        </p:spPr>
      </p:pic>
      <p:sp>
        <p:nvSpPr>
          <p:cNvPr id="18" name="Rectangle à coins arrondis 17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à coins arrondis 21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2471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887" y="136084"/>
            <a:ext cx="1419225" cy="162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64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Forme libre 13"/>
          <p:cNvSpPr/>
          <p:nvPr userDrawn="1"/>
        </p:nvSpPr>
        <p:spPr>
          <a:xfrm>
            <a:off x="-8313" y="-8313"/>
            <a:ext cx="2942706" cy="1205346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04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Forme libre 14"/>
          <p:cNvSpPr/>
          <p:nvPr userDrawn="1"/>
        </p:nvSpPr>
        <p:spPr>
          <a:xfrm rot="16200000">
            <a:off x="-1101437" y="5008418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04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Forme libre 15"/>
          <p:cNvSpPr/>
          <p:nvPr userDrawn="1"/>
        </p:nvSpPr>
        <p:spPr>
          <a:xfrm rot="5400000">
            <a:off x="10343153" y="1093124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04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422" y="6349701"/>
            <a:ext cx="717280" cy="323932"/>
          </a:xfrm>
          <a:prstGeom prst="rect">
            <a:avLst/>
          </a:prstGeom>
        </p:spPr>
      </p:pic>
      <p:sp>
        <p:nvSpPr>
          <p:cNvPr id="19" name="Rectangle à coins arrondis 18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à coins arrondis 19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045C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650" y="179642"/>
            <a:ext cx="1371600" cy="156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30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Forme libre 13"/>
          <p:cNvSpPr/>
          <p:nvPr userDrawn="1"/>
        </p:nvSpPr>
        <p:spPr>
          <a:xfrm>
            <a:off x="-8313" y="-8313"/>
            <a:ext cx="2942706" cy="1205346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D30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Forme libre 14"/>
          <p:cNvSpPr/>
          <p:nvPr userDrawn="1"/>
        </p:nvSpPr>
        <p:spPr>
          <a:xfrm rot="16200000">
            <a:off x="-1101437" y="5008418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D30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Forme libre 15"/>
          <p:cNvSpPr/>
          <p:nvPr userDrawn="1"/>
        </p:nvSpPr>
        <p:spPr>
          <a:xfrm rot="5400000">
            <a:off x="10343153" y="1093124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D30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422" y="6349701"/>
            <a:ext cx="717280" cy="323932"/>
          </a:xfrm>
          <a:prstGeom prst="rect">
            <a:avLst/>
          </a:prstGeom>
        </p:spPr>
      </p:pic>
      <p:sp>
        <p:nvSpPr>
          <p:cNvPr id="18" name="Rectangle à coins arrondis 17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à coins arrondis 21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D30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650" y="101332"/>
            <a:ext cx="1390649" cy="158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537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 userDrawn="1"/>
        </p:nvSpPr>
        <p:spPr>
          <a:xfrm>
            <a:off x="4279566" y="1325295"/>
            <a:ext cx="3625291" cy="4248472"/>
          </a:xfrm>
          <a:prstGeom prst="roundRect">
            <a:avLst/>
          </a:prstGeom>
          <a:blipFill dpi="0" rotWithShape="1">
            <a:blip r:embed="rId3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Organigramme : Données stockées 8"/>
          <p:cNvSpPr/>
          <p:nvPr userDrawn="1"/>
        </p:nvSpPr>
        <p:spPr>
          <a:xfrm rot="5221374">
            <a:off x="-430959" y="-12841384"/>
            <a:ext cx="6097824" cy="23787054"/>
          </a:xfrm>
          <a:prstGeom prst="flowChartOnlineStorage">
            <a:avLst/>
          </a:prstGeom>
          <a:solidFill>
            <a:srgbClr val="647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/>
          <p:cNvSpPr/>
          <p:nvPr userDrawn="1"/>
        </p:nvSpPr>
        <p:spPr>
          <a:xfrm>
            <a:off x="-1380288" y="5971011"/>
            <a:ext cx="3088772" cy="2086809"/>
          </a:xfrm>
          <a:prstGeom prst="ellipse">
            <a:avLst/>
          </a:prstGeom>
          <a:solidFill>
            <a:srgbClr val="96BE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8" y="6287640"/>
            <a:ext cx="938462" cy="423822"/>
          </a:xfrm>
          <a:prstGeom prst="rect">
            <a:avLst/>
          </a:prstGeom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014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5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Organigramme : Données stockées 8"/>
          <p:cNvSpPr/>
          <p:nvPr userDrawn="1"/>
        </p:nvSpPr>
        <p:spPr>
          <a:xfrm rot="5221374">
            <a:off x="-430959" y="-12841384"/>
            <a:ext cx="6097824" cy="23787054"/>
          </a:xfrm>
          <a:prstGeom prst="flowChartOnlineStorage">
            <a:avLst/>
          </a:prstGeom>
          <a:solidFill>
            <a:srgbClr val="5C3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/>
          <p:cNvSpPr/>
          <p:nvPr userDrawn="1"/>
        </p:nvSpPr>
        <p:spPr>
          <a:xfrm>
            <a:off x="-1380288" y="5971011"/>
            <a:ext cx="3088772" cy="2086809"/>
          </a:xfrm>
          <a:prstGeom prst="ellipse">
            <a:avLst/>
          </a:prstGeom>
          <a:solidFill>
            <a:srgbClr val="96BE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8" y="6287640"/>
            <a:ext cx="938462" cy="423822"/>
          </a:xfrm>
          <a:prstGeom prst="rect">
            <a:avLst/>
          </a:prstGeom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5C38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4394" y="385273"/>
            <a:ext cx="972056" cy="112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6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Organigramme : Données stockées 8"/>
          <p:cNvSpPr/>
          <p:nvPr userDrawn="1"/>
        </p:nvSpPr>
        <p:spPr>
          <a:xfrm rot="5221374">
            <a:off x="-430959" y="-12841384"/>
            <a:ext cx="6097824" cy="23787054"/>
          </a:xfrm>
          <a:prstGeom prst="flowChartOnlineStorage">
            <a:avLst/>
          </a:prstGeom>
          <a:solidFill>
            <a:srgbClr val="00A7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/>
          <p:cNvSpPr/>
          <p:nvPr userDrawn="1"/>
        </p:nvSpPr>
        <p:spPr>
          <a:xfrm>
            <a:off x="-1380288" y="5971011"/>
            <a:ext cx="3088772" cy="2086809"/>
          </a:xfrm>
          <a:prstGeom prst="ellipse">
            <a:avLst/>
          </a:prstGeom>
          <a:solidFill>
            <a:srgbClr val="96BE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8" y="6287640"/>
            <a:ext cx="938462" cy="423822"/>
          </a:xfrm>
          <a:prstGeom prst="rect">
            <a:avLst/>
          </a:prstGeom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Rectangle à coins arrondis 11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00A7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696" y="125915"/>
            <a:ext cx="1438525" cy="164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Organigramme : Données stockées 8"/>
          <p:cNvSpPr/>
          <p:nvPr userDrawn="1"/>
        </p:nvSpPr>
        <p:spPr>
          <a:xfrm rot="5221374">
            <a:off x="-430959" y="-12841384"/>
            <a:ext cx="6097824" cy="23787054"/>
          </a:xfrm>
          <a:prstGeom prst="flowChartOnlineStorage">
            <a:avLst/>
          </a:prstGeom>
          <a:solidFill>
            <a:srgbClr val="247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/>
          <p:cNvSpPr/>
          <p:nvPr userDrawn="1"/>
        </p:nvSpPr>
        <p:spPr>
          <a:xfrm>
            <a:off x="-1380288" y="5971011"/>
            <a:ext cx="3088772" cy="2086809"/>
          </a:xfrm>
          <a:prstGeom prst="ellipse">
            <a:avLst/>
          </a:prstGeom>
          <a:solidFill>
            <a:srgbClr val="96BE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8" y="6287640"/>
            <a:ext cx="938462" cy="423822"/>
          </a:xfrm>
          <a:prstGeom prst="rect">
            <a:avLst/>
          </a:prstGeom>
        </p:spPr>
      </p:pic>
      <p:sp>
        <p:nvSpPr>
          <p:cNvPr id="14" name="Rectangle à coins arrondis 13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à coins arrondis 14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2471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887" y="136084"/>
            <a:ext cx="1419225" cy="162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2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Organigramme : Données stockées 8"/>
          <p:cNvSpPr/>
          <p:nvPr userDrawn="1"/>
        </p:nvSpPr>
        <p:spPr>
          <a:xfrm rot="5221374">
            <a:off x="-430959" y="-12841384"/>
            <a:ext cx="6097824" cy="23787054"/>
          </a:xfrm>
          <a:prstGeom prst="flowChartOnlineStorage">
            <a:avLst/>
          </a:prstGeom>
          <a:solidFill>
            <a:srgbClr val="045C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/>
          <p:cNvSpPr/>
          <p:nvPr userDrawn="1"/>
        </p:nvSpPr>
        <p:spPr>
          <a:xfrm>
            <a:off x="-1380288" y="5971011"/>
            <a:ext cx="3088772" cy="2086809"/>
          </a:xfrm>
          <a:prstGeom prst="ellipse">
            <a:avLst/>
          </a:prstGeom>
          <a:solidFill>
            <a:srgbClr val="96BE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8" y="6287640"/>
            <a:ext cx="938462" cy="423822"/>
          </a:xfrm>
          <a:prstGeom prst="rect">
            <a:avLst/>
          </a:prstGeom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à coins arrondis 14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045C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650" y="179642"/>
            <a:ext cx="1371600" cy="156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8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Organigramme : Données stockées 8"/>
          <p:cNvSpPr/>
          <p:nvPr userDrawn="1"/>
        </p:nvSpPr>
        <p:spPr>
          <a:xfrm rot="5221374">
            <a:off x="-430959" y="-12841384"/>
            <a:ext cx="6097824" cy="23787054"/>
          </a:xfrm>
          <a:prstGeom prst="flowChartOnlineStorage">
            <a:avLst/>
          </a:prstGeom>
          <a:solidFill>
            <a:srgbClr val="D30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Ellipse 9"/>
          <p:cNvSpPr/>
          <p:nvPr userDrawn="1"/>
        </p:nvSpPr>
        <p:spPr>
          <a:xfrm>
            <a:off x="-1380288" y="5971011"/>
            <a:ext cx="3088772" cy="2086809"/>
          </a:xfrm>
          <a:prstGeom prst="ellipse">
            <a:avLst/>
          </a:prstGeom>
          <a:solidFill>
            <a:srgbClr val="96BE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8" y="6287640"/>
            <a:ext cx="938462" cy="423822"/>
          </a:xfrm>
          <a:prstGeom prst="rect">
            <a:avLst/>
          </a:prstGeom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Rectangle à coins arrondis 13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à coins arrondis 14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D30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650" y="101332"/>
            <a:ext cx="1390649" cy="158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Rectangle à coins arrondis 6"/>
          <p:cNvSpPr/>
          <p:nvPr userDrawn="1"/>
        </p:nvSpPr>
        <p:spPr>
          <a:xfrm>
            <a:off x="4279566" y="1325295"/>
            <a:ext cx="3625291" cy="4248472"/>
          </a:xfrm>
          <a:prstGeom prst="roundRect">
            <a:avLst/>
          </a:prstGeom>
          <a:blipFill dpi="0" rotWithShape="1">
            <a:blip r:embed="rId3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Forme libre 13"/>
          <p:cNvSpPr/>
          <p:nvPr userDrawn="1"/>
        </p:nvSpPr>
        <p:spPr>
          <a:xfrm>
            <a:off x="-8313" y="-8313"/>
            <a:ext cx="2942706" cy="1205346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647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Forme libre 14"/>
          <p:cNvSpPr/>
          <p:nvPr userDrawn="1"/>
        </p:nvSpPr>
        <p:spPr>
          <a:xfrm rot="16200000">
            <a:off x="-1101437" y="5008418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647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Forme libre 15"/>
          <p:cNvSpPr/>
          <p:nvPr userDrawn="1"/>
        </p:nvSpPr>
        <p:spPr>
          <a:xfrm rot="5400000">
            <a:off x="10343153" y="1093124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647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422" y="6349701"/>
            <a:ext cx="717280" cy="32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52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5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à coins arrondis 7"/>
          <p:cNvSpPr/>
          <p:nvPr userDrawn="1"/>
        </p:nvSpPr>
        <p:spPr>
          <a:xfrm>
            <a:off x="11637224" y="6319071"/>
            <a:ext cx="354563" cy="354563"/>
          </a:xfrm>
          <a:prstGeom prst="roundRect">
            <a:avLst/>
          </a:prstGeom>
          <a:solidFill>
            <a:srgbClr val="96BE0F"/>
          </a:solidFill>
          <a:ln>
            <a:solidFill>
              <a:srgbClr val="96BE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530149" y="6319071"/>
            <a:ext cx="53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66837C-C586-4FAF-9B20-9627B7B07019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Forme libre 13"/>
          <p:cNvSpPr/>
          <p:nvPr userDrawn="1"/>
        </p:nvSpPr>
        <p:spPr>
          <a:xfrm>
            <a:off x="-8313" y="-8313"/>
            <a:ext cx="2942706" cy="1205346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5C3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Forme libre 14"/>
          <p:cNvSpPr/>
          <p:nvPr userDrawn="1"/>
        </p:nvSpPr>
        <p:spPr>
          <a:xfrm rot="16200000">
            <a:off x="-1101437" y="5008418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5C3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Forme libre 15"/>
          <p:cNvSpPr/>
          <p:nvPr userDrawn="1"/>
        </p:nvSpPr>
        <p:spPr>
          <a:xfrm rot="5400000">
            <a:off x="10343153" y="1093124"/>
            <a:ext cx="2942706" cy="756457"/>
          </a:xfrm>
          <a:custGeom>
            <a:avLst/>
            <a:gdLst>
              <a:gd name="connsiteX0" fmla="*/ 0 w 1197033"/>
              <a:gd name="connsiteY0" fmla="*/ 0 h 1205346"/>
              <a:gd name="connsiteX1" fmla="*/ 0 w 1197033"/>
              <a:gd name="connsiteY1" fmla="*/ 1205346 h 1205346"/>
              <a:gd name="connsiteX2" fmla="*/ 1197033 w 1197033"/>
              <a:gd name="connsiteY2" fmla="*/ 8313 h 1205346"/>
              <a:gd name="connsiteX3" fmla="*/ 0 w 1197033"/>
              <a:gd name="connsiteY3" fmla="*/ 0 h 120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7033" h="1205346">
                <a:moveTo>
                  <a:pt x="0" y="0"/>
                </a:moveTo>
                <a:lnTo>
                  <a:pt x="0" y="1205346"/>
                </a:lnTo>
                <a:lnTo>
                  <a:pt x="1197033" y="8313"/>
                </a:lnTo>
                <a:lnTo>
                  <a:pt x="0" y="0"/>
                </a:lnTo>
                <a:close/>
              </a:path>
            </a:pathLst>
          </a:custGeom>
          <a:solidFill>
            <a:srgbClr val="5C3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422" y="6349701"/>
            <a:ext cx="717280" cy="323932"/>
          </a:xfrm>
          <a:prstGeom prst="rect">
            <a:avLst/>
          </a:prstGeom>
        </p:spPr>
      </p:pic>
      <p:sp>
        <p:nvSpPr>
          <p:cNvPr id="10" name="Rectangle à coins arrondis 9"/>
          <p:cNvSpPr/>
          <p:nvPr userDrawn="1"/>
        </p:nvSpPr>
        <p:spPr>
          <a:xfrm>
            <a:off x="4283355" y="1304764"/>
            <a:ext cx="3625291" cy="4248472"/>
          </a:xfrm>
          <a:prstGeom prst="roundRect">
            <a:avLst/>
          </a:prstGeom>
          <a:blipFill dpi="0" rotWithShape="1">
            <a:blip r:embed="rId4" cstate="screen">
              <a:alphaModFix am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à coins arrondis 10"/>
          <p:cNvSpPr/>
          <p:nvPr userDrawn="1"/>
        </p:nvSpPr>
        <p:spPr>
          <a:xfrm>
            <a:off x="10419660" y="160420"/>
            <a:ext cx="1572127" cy="1572127"/>
          </a:xfrm>
          <a:prstGeom prst="roundRect">
            <a:avLst/>
          </a:prstGeom>
          <a:solidFill>
            <a:schemeClr val="bg1"/>
          </a:solidFill>
          <a:ln>
            <a:solidFill>
              <a:srgbClr val="5C38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4394" y="385273"/>
            <a:ext cx="972056" cy="112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35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6"/>
        </a:buBlip>
        <a:tabLst/>
        <a:defRPr kumimoji="0" lang="fr-FR" sz="32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marR="0" indent="-4572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7"/>
        </a:buBlip>
        <a:tabLst/>
        <a:defRPr kumimoji="0" lang="fr-FR" sz="28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4125" marR="0" indent="-339725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8"/>
        </a:buBlip>
        <a:tabLst/>
        <a:defRPr kumimoji="0" lang="fr-FR" sz="24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6563" marR="0" indent="-334963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Tx/>
        <a:buFontTx/>
        <a:buBlip>
          <a:blip r:embed="rId9"/>
        </a:buBlip>
        <a:tabLst/>
        <a:defRPr kumimoji="0" lang="fr-FR" sz="2000" b="0" i="0" u="none" strike="noStrike" kern="1200" cap="none" spc="0" normalizeH="0" baseline="0" dirty="0" smtClean="0">
          <a:ln>
            <a:noFill/>
          </a:ln>
          <a:solidFill>
            <a:prstClr val="black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30386" y="5825462"/>
            <a:ext cx="7584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cap="all" dirty="0" smtClean="0">
                <a:solidFill>
                  <a:srgbClr val="64786E"/>
                </a:solidFill>
                <a:latin typeface="Arial" panose="020B0604020202020204" pitchFamily="34" charset="0"/>
              </a:rPr>
              <a:t>Vivre une animation de sens en conseil d’unité pour appréhender l’incertitude</a:t>
            </a:r>
            <a:endParaRPr lang="fr-BE" sz="2000" b="1" i="0" cap="all" baseline="0" dirty="0">
              <a:solidFill>
                <a:srgbClr val="64786E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3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152" y="2194326"/>
            <a:ext cx="1550850" cy="3901510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10</a:t>
            </a:fld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660343" y="1376685"/>
            <a:ext cx="100162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r-BE" sz="3200" b="1" i="1" dirty="0" smtClean="0">
                <a:solidFill>
                  <a:srgbClr val="247155"/>
                </a:solidFill>
                <a:latin typeface="Arial (corps)"/>
              </a:rPr>
              <a:t>Durant cette période d’incertitude, je souhaite vivre...</a:t>
            </a:r>
          </a:p>
          <a:p>
            <a:pPr fontAlgn="base"/>
            <a:endParaRPr lang="fr-BE" sz="3200" b="1" i="1" dirty="0">
              <a:solidFill>
                <a:srgbClr val="247155"/>
              </a:solidFill>
              <a:latin typeface="Arial (corps)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fr-BE" sz="3200" b="1" i="1" dirty="0" smtClean="0">
                <a:solidFill>
                  <a:srgbClr val="247155"/>
                </a:solidFill>
                <a:latin typeface="Arial (corps)"/>
              </a:rPr>
              <a:t>Pour moi : ……………………………………..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fr-BE" sz="3200" b="1" i="1" dirty="0" smtClean="0">
              <a:solidFill>
                <a:srgbClr val="247155"/>
              </a:solidFill>
              <a:latin typeface="Arial (corps)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fr-BE" sz="3200" b="1" i="1" dirty="0" smtClean="0">
                <a:solidFill>
                  <a:srgbClr val="247155"/>
                </a:solidFill>
                <a:latin typeface="Arial (corps)"/>
              </a:rPr>
              <a:t>Pour les autres : ……………………………..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fr-BE" sz="3200" b="1" i="1" dirty="0">
              <a:solidFill>
                <a:srgbClr val="247155"/>
              </a:solidFill>
              <a:latin typeface="Arial (corps)"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fr-BE" sz="3200" b="1" i="1" dirty="0" smtClean="0">
                <a:solidFill>
                  <a:srgbClr val="247155"/>
                </a:solidFill>
                <a:latin typeface="Arial (corps)"/>
              </a:rPr>
              <a:t>Pour donner du sens à la vie scoute ou en dehors : ………………………………………..</a:t>
            </a:r>
            <a:endParaRPr lang="fr-BE" sz="3200" b="1" i="1" dirty="0">
              <a:solidFill>
                <a:srgbClr val="247155"/>
              </a:solidFill>
              <a:latin typeface="Arial (corps)"/>
            </a:endParaRPr>
          </a:p>
        </p:txBody>
      </p:sp>
    </p:spTree>
    <p:extLst>
      <p:ext uri="{BB962C8B-B14F-4D97-AF65-F5344CB8AC3E}">
        <p14:creationId xmlns:p14="http://schemas.microsoft.com/office/powerpoint/2010/main" val="382658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11</a:t>
            </a:fld>
            <a:endParaRPr lang="fr-BE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607" y="1005639"/>
            <a:ext cx="4256172" cy="425617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899735" y="5261811"/>
            <a:ext cx="5023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247155"/>
                </a:solidFill>
                <a:latin typeface="Arial (corps)"/>
              </a:rPr>
              <a:t>QR code </a:t>
            </a:r>
            <a:r>
              <a:rPr lang="fr-BE" b="1" dirty="0">
                <a:solidFill>
                  <a:srgbClr val="247155"/>
                </a:solidFill>
                <a:latin typeface="Arial (corps)"/>
              </a:rPr>
              <a:t>vers un site qui </a:t>
            </a:r>
            <a:r>
              <a:rPr lang="fr-BE" b="1" dirty="0" smtClean="0">
                <a:solidFill>
                  <a:srgbClr val="247155"/>
                </a:solidFill>
                <a:latin typeface="Arial (corps)"/>
              </a:rPr>
              <a:t>permet d’envoyer un mail </a:t>
            </a:r>
            <a:r>
              <a:rPr lang="fr-BE" b="1" dirty="0">
                <a:solidFill>
                  <a:srgbClr val="247155"/>
                </a:solidFill>
                <a:latin typeface="Arial (corps)"/>
              </a:rPr>
              <a:t>à </a:t>
            </a:r>
            <a:r>
              <a:rPr lang="fr-BE" b="1" dirty="0" smtClean="0">
                <a:solidFill>
                  <a:srgbClr val="247155"/>
                </a:solidFill>
                <a:latin typeface="Arial (corps)"/>
              </a:rPr>
              <a:t>son </a:t>
            </a:r>
            <a:r>
              <a:rPr lang="fr-BE" b="1" dirty="0">
                <a:solidFill>
                  <a:srgbClr val="247155"/>
                </a:solidFill>
                <a:latin typeface="Arial (corps)"/>
              </a:rPr>
              <a:t>« moi du futur »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764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2</a:t>
            </a:fld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1529960" y="3031958"/>
            <a:ext cx="9769642" cy="1200329"/>
          </a:xfrm>
          <a:prstGeom prst="rect">
            <a:avLst/>
          </a:prstGeom>
          <a:noFill/>
          <a:ln>
            <a:solidFill>
              <a:srgbClr val="D300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3600" b="1" dirty="0" smtClean="0">
                <a:solidFill>
                  <a:srgbClr val="FF0000"/>
                </a:solidFill>
                <a:latin typeface="Arial (corps)"/>
              </a:rPr>
              <a:t>N’hésite pas à adapter ce PowerPoint selon tes besoins. </a:t>
            </a:r>
            <a:endParaRPr lang="fr-BE" sz="3600" dirty="0">
              <a:solidFill>
                <a:srgbClr val="FF0000"/>
              </a:solidFill>
              <a:latin typeface="Arial (corps)"/>
            </a:endParaRPr>
          </a:p>
        </p:txBody>
      </p:sp>
    </p:spTree>
    <p:extLst>
      <p:ext uri="{BB962C8B-B14F-4D97-AF65-F5344CB8AC3E}">
        <p14:creationId xmlns:p14="http://schemas.microsoft.com/office/powerpoint/2010/main" val="272143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3</a:t>
            </a:fld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1604210" y="1556084"/>
            <a:ext cx="97696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>Sur la slide suivante, repère le sentiment qui te décrit le mieux en cette période d’incertitude. </a:t>
            </a:r>
            <a:br>
              <a:rPr lang="fr-BE" sz="3600" b="1" dirty="0" smtClean="0">
                <a:solidFill>
                  <a:srgbClr val="247155"/>
                </a:solidFill>
                <a:latin typeface="Arial (corps)"/>
              </a:rPr>
            </a:br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/>
            </a:r>
            <a:br>
              <a:rPr lang="fr-BE" sz="3600" b="1" dirty="0" smtClean="0">
                <a:solidFill>
                  <a:srgbClr val="247155"/>
                </a:solidFill>
                <a:latin typeface="Arial (corps)"/>
              </a:rPr>
            </a:br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>Cette liste n’est pas exhaustive. Si un autre sentiment te vient en tête, c’est très bien aussi. </a:t>
            </a:r>
            <a:r>
              <a:rPr lang="fr-BE" sz="3600" b="1" dirty="0" smtClean="0">
                <a:solidFill>
                  <a:srgbClr val="247155"/>
                </a:solidFill>
                <a:latin typeface="Arial (corps)"/>
                <a:sym typeface="Wingdings" panose="05000000000000000000" pitchFamily="2" charset="2"/>
              </a:rPr>
              <a:t> </a:t>
            </a:r>
            <a:endParaRPr lang="fr-BE" sz="3600" dirty="0">
              <a:latin typeface="Arial (corps)"/>
            </a:endParaRPr>
          </a:p>
        </p:txBody>
      </p:sp>
    </p:spTree>
    <p:extLst>
      <p:ext uri="{BB962C8B-B14F-4D97-AF65-F5344CB8AC3E}">
        <p14:creationId xmlns:p14="http://schemas.microsoft.com/office/powerpoint/2010/main" val="27443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4</a:t>
            </a:fld>
            <a:endParaRPr lang="fr-BE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02" y="0"/>
            <a:ext cx="97049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56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5</a:t>
            </a:fld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1860884" y="3112168"/>
            <a:ext cx="90637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>Sur la slide suivante, découvre l’émotion à laquelle ton sentiment se rapporte. </a:t>
            </a:r>
            <a:endParaRPr lang="fr-BE" sz="3600" dirty="0">
              <a:latin typeface="Arial (corps)"/>
            </a:endParaRPr>
          </a:p>
        </p:txBody>
      </p:sp>
    </p:spTree>
    <p:extLst>
      <p:ext uri="{BB962C8B-B14F-4D97-AF65-F5344CB8AC3E}">
        <p14:creationId xmlns:p14="http://schemas.microsoft.com/office/powerpoint/2010/main" val="22044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112" y="-16042"/>
            <a:ext cx="9704935" cy="6858000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6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0106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7</a:t>
            </a:fld>
            <a:endParaRPr lang="fr-BE" dirty="0"/>
          </a:p>
        </p:txBody>
      </p:sp>
      <p:sp>
        <p:nvSpPr>
          <p:cNvPr id="2" name="ZoneTexte 1"/>
          <p:cNvSpPr txBox="1"/>
          <p:nvPr/>
        </p:nvSpPr>
        <p:spPr>
          <a:xfrm>
            <a:off x="1411704" y="1764632"/>
            <a:ext cx="97696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>Sur la slide suivante, tu trouveras une liste qui t’aidera peut-être à nommer ton besoin. </a:t>
            </a:r>
            <a:br>
              <a:rPr lang="fr-BE" sz="3600" b="1" dirty="0" smtClean="0">
                <a:solidFill>
                  <a:srgbClr val="247155"/>
                </a:solidFill>
                <a:latin typeface="Arial (corps)"/>
              </a:rPr>
            </a:br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/>
            </a:r>
            <a:br>
              <a:rPr lang="fr-BE" sz="3600" b="1" dirty="0" smtClean="0">
                <a:solidFill>
                  <a:srgbClr val="247155"/>
                </a:solidFill>
                <a:latin typeface="Arial (corps)"/>
              </a:rPr>
            </a:br>
            <a:r>
              <a:rPr lang="fr-BE" sz="3600" b="1" dirty="0" smtClean="0">
                <a:solidFill>
                  <a:srgbClr val="247155"/>
                </a:solidFill>
                <a:latin typeface="Arial (corps)"/>
              </a:rPr>
              <a:t>Cette liste n’est pas exhaustive. Si tu avais pensé à un autre besoin qui ne s’y trouve pas, c’est très bien aussi. </a:t>
            </a:r>
            <a:r>
              <a:rPr lang="fr-BE" sz="3600" b="1" dirty="0" smtClean="0">
                <a:solidFill>
                  <a:srgbClr val="247155"/>
                </a:solidFill>
                <a:latin typeface="Arial (corps)"/>
                <a:sym typeface="Wingdings" panose="05000000000000000000" pitchFamily="2" charset="2"/>
              </a:rPr>
              <a:t> </a:t>
            </a:r>
            <a:endParaRPr lang="fr-BE" sz="3600" dirty="0">
              <a:latin typeface="Arial (corps)"/>
            </a:endParaRPr>
          </a:p>
        </p:txBody>
      </p:sp>
    </p:spTree>
    <p:extLst>
      <p:ext uri="{BB962C8B-B14F-4D97-AF65-F5344CB8AC3E}">
        <p14:creationId xmlns:p14="http://schemas.microsoft.com/office/powerpoint/2010/main" val="192543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8</a:t>
            </a:fld>
            <a:endParaRPr lang="fr-BE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902" y="0"/>
            <a:ext cx="97049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09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A89FBA-9F23-410F-8D81-0C168525A282}" type="slidenum">
              <a:rPr lang="fr-BE" smtClean="0"/>
              <a:pPr/>
              <a:t>9</a:t>
            </a:fld>
            <a:endParaRPr lang="fr-BE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018" y="962526"/>
            <a:ext cx="4394018" cy="439401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046238" y="5356544"/>
            <a:ext cx="6290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>
                <a:solidFill>
                  <a:srgbClr val="247155"/>
                </a:solidFill>
                <a:latin typeface="Arial (corps)"/>
              </a:rPr>
              <a:t>QR </a:t>
            </a:r>
            <a:r>
              <a:rPr lang="fr-BE" b="1" dirty="0" smtClean="0">
                <a:solidFill>
                  <a:srgbClr val="247155"/>
                </a:solidFill>
                <a:latin typeface="Arial (corps)"/>
              </a:rPr>
              <a:t>code vers un </a:t>
            </a:r>
            <a:r>
              <a:rPr lang="fr-BE" b="1" dirty="0">
                <a:solidFill>
                  <a:srgbClr val="247155"/>
                </a:solidFill>
                <a:latin typeface="Arial (corps)"/>
              </a:rPr>
              <a:t>test élaboré par le Professeur </a:t>
            </a:r>
            <a:r>
              <a:rPr lang="fr-BE" b="1" dirty="0" err="1">
                <a:solidFill>
                  <a:srgbClr val="247155"/>
                </a:solidFill>
                <a:latin typeface="Arial (corps)"/>
              </a:rPr>
              <a:t>Schwart</a:t>
            </a:r>
            <a:r>
              <a:rPr lang="fr-BE" b="1" dirty="0">
                <a:solidFill>
                  <a:srgbClr val="247155"/>
                </a:solidFill>
                <a:latin typeface="Arial (corps)"/>
              </a:rPr>
              <a:t> et son </a:t>
            </a:r>
            <a:r>
              <a:rPr lang="fr-BE" b="1" dirty="0" smtClean="0">
                <a:solidFill>
                  <a:srgbClr val="247155"/>
                </a:solidFill>
                <a:latin typeface="Arial (corps)"/>
              </a:rPr>
              <a:t>équipe pour identifier ses valeurs profondes.</a:t>
            </a:r>
            <a:endParaRPr lang="fr-BE" dirty="0">
              <a:latin typeface="Arial (corps)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9397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644AF55C-7152-4A7E-8A39-C0C01C12F4F5}"/>
    </a:ext>
  </a:extLst>
</a:theme>
</file>

<file path=ppt/theme/theme10.xml><?xml version="1.0" encoding="utf-8"?>
<a:theme xmlns:a="http://schemas.openxmlformats.org/drawingml/2006/main" name="9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BE79676D-E75B-4AC3-AF97-A25C154E603C}"/>
    </a:ext>
  </a:extLst>
</a:theme>
</file>

<file path=ppt/theme/theme11.xml><?xml version="1.0" encoding="utf-8"?>
<a:theme xmlns:a="http://schemas.openxmlformats.org/drawingml/2006/main" name="10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256E117C-D0AF-486E-8DEF-8756A5CDF47A}"/>
    </a:ext>
  </a:extLst>
</a:theme>
</file>

<file path=ppt/theme/theme12.xml><?xml version="1.0" encoding="utf-8"?>
<a:theme xmlns:a="http://schemas.openxmlformats.org/drawingml/2006/main" name="1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B5042A82-75AD-49F5-951E-6956EE80D542}"/>
    </a:ext>
  </a:extLst>
</a:theme>
</file>

<file path=ppt/theme/theme13.xml><?xml version="1.0" encoding="utf-8"?>
<a:theme xmlns:a="http://schemas.openxmlformats.org/drawingml/2006/main" name="1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2DA7060F-9C2F-477A-976E-24FEA31D1BC3}"/>
    </a:ext>
  </a:extLst>
</a:theme>
</file>

<file path=ppt/theme/theme1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EB04E801-B938-474C-8E66-F7A81652ED86}"/>
    </a:ext>
  </a:extLst>
</a:theme>
</file>

<file path=ppt/theme/theme3.xml><?xml version="1.0" encoding="utf-8"?>
<a:theme xmlns:a="http://schemas.openxmlformats.org/drawingml/2006/main" name="7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C15A9214-CC46-4512-822E-04E697B5104A}"/>
    </a:ext>
  </a:extLst>
</a:theme>
</file>

<file path=ppt/theme/theme4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94F99282-6633-445E-BE34-5446AE53564E}"/>
    </a:ext>
  </a:extLst>
</a:theme>
</file>

<file path=ppt/theme/theme5.xml><?xml version="1.0" encoding="utf-8"?>
<a:theme xmlns:a="http://schemas.openxmlformats.org/drawingml/2006/main" name="5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A476CD1E-3658-440A-8E30-79BC1A0EBF1B}"/>
    </a:ext>
  </a:extLst>
</a:theme>
</file>

<file path=ppt/theme/theme6.xml><?xml version="1.0" encoding="utf-8"?>
<a:theme xmlns:a="http://schemas.openxmlformats.org/drawingml/2006/main" name="6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7DC4F8F7-5511-4224-A55C-A4679E1F6033}"/>
    </a:ext>
  </a:extLst>
</a:theme>
</file>

<file path=ppt/theme/theme7.xml><?xml version="1.0" encoding="utf-8"?>
<a:theme xmlns:a="http://schemas.openxmlformats.org/drawingml/2006/main" name="4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E06845CE-F861-4EE7-B149-4E9A89129C07}"/>
    </a:ext>
  </a:extLst>
</a:theme>
</file>

<file path=ppt/theme/theme8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F637A918-0929-48D1-A3B5-A26D4CCE57CD}"/>
    </a:ext>
  </a:extLst>
</a:theme>
</file>

<file path=ppt/theme/theme9.xml><?xml version="1.0" encoding="utf-8"?>
<a:theme xmlns:a="http://schemas.openxmlformats.org/drawingml/2006/main" name="8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LesScouts.potx" id="{0EEA7E59-523F-4B3E-8386-6C38C03FF405}" vid="{897E4AA6-5512-44D2-994C-212BFCB5654D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9FD47E296BB74DA8AD28B645040B8F" ma:contentTypeVersion="6" ma:contentTypeDescription="Crée un document." ma:contentTypeScope="" ma:versionID="2ab697a65588817d2887f3502594ef1a">
  <xsd:schema xmlns:xsd="http://www.w3.org/2001/XMLSchema" xmlns:xs="http://www.w3.org/2001/XMLSchema" xmlns:p="http://schemas.microsoft.com/office/2006/metadata/properties" xmlns:ns2="852c155a-e197-45ba-a5ed-838395a3b08f" targetNamespace="http://schemas.microsoft.com/office/2006/metadata/properties" ma:root="true" ma:fieldsID="207eec582db5b243caf4dfd06fddf499" ns2:_="">
    <xsd:import namespace="852c155a-e197-45ba-a5ed-838395a3b0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2c155a-e197-45ba-a5ed-838395a3b0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98FC1C-5F00-4DEB-8013-CC181251352A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52c155a-e197-45ba-a5ed-838395a3b08f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1CC3F44-0D99-4E25-8E87-E3B21A8934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422764-F6C9-4851-95A7-DBBDB0F41A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2c155a-e197-45ba-a5ed-838395a3b0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Powerpoint_LesScouts (1)</Template>
  <TotalTime>100</TotalTime>
  <Words>200</Words>
  <Application>Microsoft Office PowerPoint</Application>
  <PresentationFormat>Grand écran</PresentationFormat>
  <Paragraphs>24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13</vt:i4>
      </vt:variant>
      <vt:variant>
        <vt:lpstr>Titres des diapositives</vt:lpstr>
      </vt:variant>
      <vt:variant>
        <vt:i4>11</vt:i4>
      </vt:variant>
    </vt:vector>
  </HeadingPairs>
  <TitlesOfParts>
    <vt:vector size="29" baseType="lpstr">
      <vt:lpstr>Arial</vt:lpstr>
      <vt:lpstr>Arial (corps)</vt:lpstr>
      <vt:lpstr>Calibri</vt:lpstr>
      <vt:lpstr>Calibri Light</vt:lpstr>
      <vt:lpstr>Wingdings</vt:lpstr>
      <vt:lpstr>Thème Office</vt:lpstr>
      <vt:lpstr>1_Thème Office</vt:lpstr>
      <vt:lpstr>7_Thème Office</vt:lpstr>
      <vt:lpstr>3_Thème Office</vt:lpstr>
      <vt:lpstr>5_Thème Office</vt:lpstr>
      <vt:lpstr>6_Thème Office</vt:lpstr>
      <vt:lpstr>4_Thème Office</vt:lpstr>
      <vt:lpstr>2_Thème Office</vt:lpstr>
      <vt:lpstr>8_Thème Office</vt:lpstr>
      <vt:lpstr>9_Thème Office</vt:lpstr>
      <vt:lpstr>10_Thème Office</vt:lpstr>
      <vt:lpstr>11_Thème Office</vt:lpstr>
      <vt:lpstr>12_Thème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Coralie Beyens</dc:creator>
  <cp:lastModifiedBy>Julie Kowalski</cp:lastModifiedBy>
  <cp:revision>10</cp:revision>
  <dcterms:created xsi:type="dcterms:W3CDTF">2020-04-30T07:31:38Z</dcterms:created>
  <dcterms:modified xsi:type="dcterms:W3CDTF">2022-08-08T12:54:05Z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0x010100E09FD47E296BB74DA8AD28B645040B8F</vt:lpwstr>
  </property>
</Properties>
</file>