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57" r:id="rId2"/>
    <p:sldId id="258" r:id="rId3"/>
    <p:sldId id="259" r:id="rId4"/>
    <p:sldId id="276" r:id="rId5"/>
    <p:sldId id="277" r:id="rId6"/>
    <p:sldId id="279" r:id="rId7"/>
    <p:sldId id="284" r:id="rId8"/>
    <p:sldId id="278"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4579"/>
    <a:srgbClr val="EF2C19"/>
    <a:srgbClr val="0055AD"/>
    <a:srgbClr val="0B447B"/>
    <a:srgbClr val="296B52"/>
    <a:srgbClr val="2BB0E2"/>
    <a:srgbClr val="3BC7D3"/>
    <a:srgbClr val="87C846"/>
    <a:srgbClr val="3F319A"/>
    <a:srgbClr val="FDE8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20"/>
    <p:restoredTop sz="94741"/>
  </p:normalViewPr>
  <p:slideViewPr>
    <p:cSldViewPr snapToGrid="0" snapToObjects="1">
      <p:cViewPr>
        <p:scale>
          <a:sx n="125" d="100"/>
          <a:sy n="125" d="100"/>
        </p:scale>
        <p:origin x="2776" y="1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3FB8BE-9943-5047-9B0C-835AB6EC4931}" type="datetimeFigureOut">
              <a:t>9/10/20</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FBE829-1B5E-D541-B58A-E10F0D2DB755}" type="slidenum">
              <a:t>‹#›</a:t>
            </a:fld>
            <a:endParaRPr lang="fr-FR"/>
          </a:p>
        </p:txBody>
      </p:sp>
    </p:spTree>
    <p:extLst>
      <p:ext uri="{BB962C8B-B14F-4D97-AF65-F5344CB8AC3E}">
        <p14:creationId xmlns:p14="http://schemas.microsoft.com/office/powerpoint/2010/main" val="370822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AB667-9F68-964D-96A1-ED51960D5DF3}" type="datetimeFigureOut">
              <a:t>9/10/20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3A64A-C3BC-E34A-B67B-9D545D1EA98D}" type="slidenum">
              <a:t>‹#›</a:t>
            </a:fld>
            <a:endParaRPr lang="fr-FR"/>
          </a:p>
        </p:txBody>
      </p:sp>
    </p:spTree>
    <p:extLst>
      <p:ext uri="{BB962C8B-B14F-4D97-AF65-F5344CB8AC3E}">
        <p14:creationId xmlns:p14="http://schemas.microsoft.com/office/powerpoint/2010/main" val="1351034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tiff"/><Relationship Id="rId3" Type="http://schemas.openxmlformats.org/officeDocument/2006/relationships/image" Target="../media/image5.tif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tiff"/><Relationship Id="rId3" Type="http://schemas.openxmlformats.org/officeDocument/2006/relationships/image" Target="../media/image5.tif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tiff"/><Relationship Id="rId3" Type="http://schemas.openxmlformats.org/officeDocument/2006/relationships/image" Target="../media/image5.tif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tiff"/><Relationship Id="rId3" Type="http://schemas.openxmlformats.org/officeDocument/2006/relationships/image" Target="../media/image5.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17" name="Imag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08731" y="593105"/>
            <a:ext cx="4740232" cy="569976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Diapositive de titre">
    <p:spTree>
      <p:nvGrpSpPr>
        <p:cNvPr id="1" name=""/>
        <p:cNvGrpSpPr/>
        <p:nvPr/>
      </p:nvGrpSpPr>
      <p:grpSpPr>
        <a:xfrm>
          <a:off x="0" y="0"/>
          <a:ext cx="0" cy="0"/>
          <a:chOff x="0" y="0"/>
          <a:chExt cx="0" cy="0"/>
        </a:xfrm>
      </p:grpSpPr>
      <p:sp>
        <p:nvSpPr>
          <p:cNvPr id="6" name="Rectangle 5"/>
          <p:cNvSpPr/>
          <p:nvPr userDrawn="1"/>
        </p:nvSpPr>
        <p:spPr>
          <a:xfrm>
            <a:off x="230153" y="229676"/>
            <a:ext cx="11697388" cy="6426618"/>
          </a:xfrm>
          <a:prstGeom prst="rect">
            <a:avLst/>
          </a:prstGeom>
          <a:solidFill>
            <a:srgbClr val="0B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userDrawn="1"/>
        </p:nvPicPr>
        <p:blipFill>
          <a:blip r:embed="rId2" cstate="email">
            <a:alphaModFix amt="20000"/>
            <a:extLst>
              <a:ext uri="{28A0092B-C50C-407E-A947-70E740481C1C}">
                <a14:useLocalDpi xmlns:a14="http://schemas.microsoft.com/office/drawing/2010/main"/>
              </a:ext>
            </a:extLst>
          </a:blip>
          <a:stretch>
            <a:fillRect/>
          </a:stretch>
        </p:blipFill>
        <p:spPr>
          <a:xfrm>
            <a:off x="4319897" y="1322085"/>
            <a:ext cx="3546480" cy="4264988"/>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12" name="Rectangle 11"/>
          <p:cNvSpPr/>
          <p:nvPr userDrawn="1"/>
        </p:nvSpPr>
        <p:spPr>
          <a:xfrm>
            <a:off x="230153" y="619470"/>
            <a:ext cx="11697387" cy="6036824"/>
          </a:xfrm>
          <a:prstGeom prst="rect">
            <a:avLst/>
          </a:prstGeom>
          <a:solidFill>
            <a:srgbClr val="F5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userDrawn="1"/>
        </p:nvSpPr>
        <p:spPr>
          <a:xfrm>
            <a:off x="11030892" y="5615612"/>
            <a:ext cx="1242388" cy="12423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9435" y="5821680"/>
            <a:ext cx="548105" cy="834614"/>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12" name="Rectangle 11"/>
          <p:cNvSpPr/>
          <p:nvPr userDrawn="1"/>
        </p:nvSpPr>
        <p:spPr>
          <a:xfrm>
            <a:off x="230153" y="619470"/>
            <a:ext cx="3783047" cy="6036824"/>
          </a:xfrm>
          <a:prstGeom prst="rect">
            <a:avLst/>
          </a:prstGeom>
          <a:solidFill>
            <a:srgbClr val="F5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9435" y="5821680"/>
            <a:ext cx="548105" cy="834614"/>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Diapositive de titre">
    <p:spTree>
      <p:nvGrpSpPr>
        <p:cNvPr id="1" name=""/>
        <p:cNvGrpSpPr/>
        <p:nvPr/>
      </p:nvGrpSpPr>
      <p:grpSpPr>
        <a:xfrm>
          <a:off x="0" y="0"/>
          <a:ext cx="0" cy="0"/>
          <a:chOff x="0" y="0"/>
          <a:chExt cx="0" cy="0"/>
        </a:xfrm>
      </p:grpSpPr>
      <p:sp>
        <p:nvSpPr>
          <p:cNvPr id="27" name="Rectangle 26"/>
          <p:cNvSpPr/>
          <p:nvPr userDrawn="1"/>
        </p:nvSpPr>
        <p:spPr>
          <a:xfrm>
            <a:off x="230153" y="229676"/>
            <a:ext cx="11697388" cy="5236404"/>
          </a:xfrm>
          <a:prstGeom prst="rect">
            <a:avLst/>
          </a:prstGeom>
          <a:solidFill>
            <a:srgbClr val="87C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userDrawn="1"/>
        </p:nvPicPr>
        <p:blipFill>
          <a:blip r:embed="rId2">
            <a:alphaModFix amt="15000"/>
          </a:blip>
          <a:stretch>
            <a:fillRect/>
          </a:stretch>
        </p:blipFill>
        <p:spPr>
          <a:xfrm>
            <a:off x="247305" y="-1321927"/>
            <a:ext cx="11663084" cy="10761694"/>
          </a:xfrm>
          <a:prstGeom prst="rect">
            <a:avLst/>
          </a:prstGeom>
        </p:spPr>
      </p:pic>
      <p:sp>
        <p:nvSpPr>
          <p:cNvPr id="10" name="Ellipse 9"/>
          <p:cNvSpPr/>
          <p:nvPr userDrawn="1"/>
        </p:nvSpPr>
        <p:spPr>
          <a:xfrm>
            <a:off x="4665352" y="4031010"/>
            <a:ext cx="2826990" cy="2826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26914" y="4287884"/>
            <a:ext cx="1507681" cy="2295786"/>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Diapositive de titre">
    <p:spTree>
      <p:nvGrpSpPr>
        <p:cNvPr id="1" name=""/>
        <p:cNvGrpSpPr/>
        <p:nvPr/>
      </p:nvGrpSpPr>
      <p:grpSpPr>
        <a:xfrm>
          <a:off x="0" y="0"/>
          <a:ext cx="0" cy="0"/>
          <a:chOff x="0" y="0"/>
          <a:chExt cx="0" cy="0"/>
        </a:xfrm>
      </p:grpSpPr>
      <p:sp>
        <p:nvSpPr>
          <p:cNvPr id="27" name="Rectangle 26"/>
          <p:cNvSpPr/>
          <p:nvPr userDrawn="1"/>
        </p:nvSpPr>
        <p:spPr>
          <a:xfrm>
            <a:off x="230153" y="229676"/>
            <a:ext cx="11697388" cy="5236404"/>
          </a:xfrm>
          <a:prstGeom prst="rect">
            <a:avLst/>
          </a:prstGeom>
          <a:solidFill>
            <a:srgbClr val="104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104579"/>
                </a:solidFill>
              </a:ln>
              <a:solidFill>
                <a:srgbClr val="104579"/>
              </a:solidFill>
            </a:endParaRPr>
          </a:p>
        </p:txBody>
      </p:sp>
      <p:pic>
        <p:nvPicPr>
          <p:cNvPr id="7" name="Image 6"/>
          <p:cNvPicPr>
            <a:picLocks noChangeAspect="1"/>
          </p:cNvPicPr>
          <p:nvPr userDrawn="1"/>
        </p:nvPicPr>
        <p:blipFill>
          <a:blip r:embed="rId2">
            <a:alphaModFix amt="15000"/>
          </a:blip>
          <a:stretch>
            <a:fillRect/>
          </a:stretch>
        </p:blipFill>
        <p:spPr>
          <a:xfrm>
            <a:off x="247305" y="-1321927"/>
            <a:ext cx="11663084" cy="10761694"/>
          </a:xfrm>
          <a:prstGeom prst="rect">
            <a:avLst/>
          </a:prstGeom>
        </p:spPr>
      </p:pic>
      <p:sp>
        <p:nvSpPr>
          <p:cNvPr id="29" name="Ellipse 28"/>
          <p:cNvSpPr/>
          <p:nvPr userDrawn="1"/>
        </p:nvSpPr>
        <p:spPr>
          <a:xfrm>
            <a:off x="4665352" y="4031010"/>
            <a:ext cx="2826990" cy="2826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26914" y="4287884"/>
            <a:ext cx="1507681" cy="2295786"/>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Diapositive de titre">
    <p:spTree>
      <p:nvGrpSpPr>
        <p:cNvPr id="1" name=""/>
        <p:cNvGrpSpPr/>
        <p:nvPr/>
      </p:nvGrpSpPr>
      <p:grpSpPr>
        <a:xfrm>
          <a:off x="0" y="0"/>
          <a:ext cx="0" cy="0"/>
          <a:chOff x="0" y="0"/>
          <a:chExt cx="0" cy="0"/>
        </a:xfrm>
      </p:grpSpPr>
      <p:sp>
        <p:nvSpPr>
          <p:cNvPr id="27" name="Rectangle 26"/>
          <p:cNvSpPr/>
          <p:nvPr userDrawn="1"/>
        </p:nvSpPr>
        <p:spPr>
          <a:xfrm>
            <a:off x="230153" y="229676"/>
            <a:ext cx="11697388" cy="5236404"/>
          </a:xfrm>
          <a:prstGeom prst="rect">
            <a:avLst/>
          </a:prstGeom>
          <a:solidFill>
            <a:srgbClr val="3BC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userDrawn="1"/>
        </p:nvPicPr>
        <p:blipFill>
          <a:blip r:embed="rId2">
            <a:alphaModFix amt="15000"/>
          </a:blip>
          <a:stretch>
            <a:fillRect/>
          </a:stretch>
        </p:blipFill>
        <p:spPr>
          <a:xfrm>
            <a:off x="247305" y="-1321927"/>
            <a:ext cx="11663084" cy="10761694"/>
          </a:xfrm>
          <a:prstGeom prst="rect">
            <a:avLst/>
          </a:prstGeom>
        </p:spPr>
      </p:pic>
      <p:sp>
        <p:nvSpPr>
          <p:cNvPr id="29" name="Ellipse 28"/>
          <p:cNvSpPr/>
          <p:nvPr userDrawn="1"/>
        </p:nvSpPr>
        <p:spPr>
          <a:xfrm>
            <a:off x="4665352" y="4031010"/>
            <a:ext cx="2826990" cy="2826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26914" y="4287884"/>
            <a:ext cx="1507681" cy="2295786"/>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Diapositive de titre">
    <p:spTree>
      <p:nvGrpSpPr>
        <p:cNvPr id="1" name=""/>
        <p:cNvGrpSpPr/>
        <p:nvPr/>
      </p:nvGrpSpPr>
      <p:grpSpPr>
        <a:xfrm>
          <a:off x="0" y="0"/>
          <a:ext cx="0" cy="0"/>
          <a:chOff x="0" y="0"/>
          <a:chExt cx="0" cy="0"/>
        </a:xfrm>
      </p:grpSpPr>
      <p:sp>
        <p:nvSpPr>
          <p:cNvPr id="27" name="Rectangle 26"/>
          <p:cNvSpPr/>
          <p:nvPr userDrawn="1"/>
        </p:nvSpPr>
        <p:spPr>
          <a:xfrm>
            <a:off x="230153" y="229676"/>
            <a:ext cx="11697388" cy="5236404"/>
          </a:xfrm>
          <a:prstGeom prst="rect">
            <a:avLst/>
          </a:prstGeom>
          <a:solidFill>
            <a:srgbClr val="3F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userDrawn="1"/>
        </p:nvPicPr>
        <p:blipFill>
          <a:blip r:embed="rId2">
            <a:alphaModFix amt="15000"/>
          </a:blip>
          <a:stretch>
            <a:fillRect/>
          </a:stretch>
        </p:blipFill>
        <p:spPr>
          <a:xfrm>
            <a:off x="247305" y="-1321927"/>
            <a:ext cx="11663084" cy="10761694"/>
          </a:xfrm>
          <a:prstGeom prst="rect">
            <a:avLst/>
          </a:prstGeom>
        </p:spPr>
      </p:pic>
      <p:sp>
        <p:nvSpPr>
          <p:cNvPr id="10" name="Ellipse 9"/>
          <p:cNvSpPr/>
          <p:nvPr userDrawn="1"/>
        </p:nvSpPr>
        <p:spPr>
          <a:xfrm>
            <a:off x="4665352" y="4031010"/>
            <a:ext cx="2826990" cy="2826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26914" y="4287884"/>
            <a:ext cx="1507681" cy="2295786"/>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51" r:id="rId1"/>
    <p:sldLayoutId id="2147483662" r:id="rId2"/>
    <p:sldLayoutId id="2147483650" r:id="rId3"/>
    <p:sldLayoutId id="2147483671" r:id="rId4"/>
    <p:sldLayoutId id="2147483672" r:id="rId5"/>
    <p:sldLayoutId id="2147483676" r:id="rId6"/>
    <p:sldLayoutId id="2147483681" r:id="rId7"/>
    <p:sldLayoutId id="2147483675"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87068" y="3411477"/>
            <a:ext cx="8417859" cy="1323439"/>
          </a:xfrm>
          <a:prstGeom prst="rect">
            <a:avLst/>
          </a:prstGeom>
          <a:noFill/>
        </p:spPr>
        <p:txBody>
          <a:bodyPr wrap="square" rtlCol="0">
            <a:spAutoFit/>
          </a:bodyPr>
          <a:lstStyle/>
          <a:p>
            <a:pPr algn="ctr"/>
            <a:r>
              <a:rPr lang="fr-FR" sz="8000" b="0" i="0">
                <a:solidFill>
                  <a:srgbClr val="87C846"/>
                </a:solidFill>
                <a:latin typeface="Muli Light" charset="0"/>
                <a:ea typeface="Muli Light" charset="0"/>
                <a:cs typeface="Muli Light" charset="0"/>
              </a:rPr>
              <a:t>2021</a:t>
            </a:r>
          </a:p>
        </p:txBody>
      </p:sp>
      <p:sp>
        <p:nvSpPr>
          <p:cNvPr id="3" name="ZoneTexte 2"/>
          <p:cNvSpPr txBox="1"/>
          <p:nvPr/>
        </p:nvSpPr>
        <p:spPr>
          <a:xfrm>
            <a:off x="1510681" y="2414892"/>
            <a:ext cx="9170634" cy="1015663"/>
          </a:xfrm>
          <a:prstGeom prst="rect">
            <a:avLst/>
          </a:prstGeom>
          <a:noFill/>
        </p:spPr>
        <p:txBody>
          <a:bodyPr wrap="square" rtlCol="0">
            <a:spAutoFit/>
          </a:bodyPr>
          <a:lstStyle/>
          <a:p>
            <a:pPr algn="ctr"/>
            <a:r>
              <a:rPr lang="fr-FR" sz="6000" b="1" i="0">
                <a:solidFill>
                  <a:srgbClr val="0B447B"/>
                </a:solidFill>
                <a:latin typeface="Muli Black" charset="0"/>
                <a:ea typeface="Muli Black" charset="0"/>
                <a:cs typeface="Muli Black" charset="0"/>
              </a:rPr>
              <a:t>Lorem ipsum</a:t>
            </a:r>
            <a:r>
              <a:rPr lang="fr-FR" sz="6000" b="1" i="0" baseline="0">
                <a:solidFill>
                  <a:srgbClr val="0B447B"/>
                </a:solidFill>
                <a:latin typeface="Muli Black" charset="0"/>
                <a:ea typeface="Muli Black" charset="0"/>
                <a:cs typeface="Muli Black" charset="0"/>
              </a:rPr>
              <a:t> dolor</a:t>
            </a:r>
            <a:endParaRPr lang="fr-FR" sz="6000" b="1" i="0">
              <a:solidFill>
                <a:srgbClr val="0B447B"/>
              </a:solidFill>
              <a:latin typeface="Muli Black" charset="0"/>
              <a:ea typeface="Muli Black" charset="0"/>
              <a:cs typeface="Muli Black" charset="0"/>
            </a:endParaRPr>
          </a:p>
        </p:txBody>
      </p:sp>
    </p:spTree>
    <p:extLst>
      <p:ext uri="{BB962C8B-B14F-4D97-AF65-F5344CB8AC3E}">
        <p14:creationId xmlns:p14="http://schemas.microsoft.com/office/powerpoint/2010/main" val="187265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133342" y="3396459"/>
            <a:ext cx="3899648" cy="584775"/>
          </a:xfrm>
          <a:prstGeom prst="rect">
            <a:avLst/>
          </a:prstGeom>
          <a:noFill/>
        </p:spPr>
        <p:txBody>
          <a:bodyPr wrap="square" rtlCol="0">
            <a:spAutoFit/>
          </a:bodyPr>
          <a:lstStyle/>
          <a:p>
            <a:pPr algn="ctr"/>
            <a:r>
              <a:rPr lang="fr-FR" sz="3200" b="1" i="0">
                <a:solidFill>
                  <a:srgbClr val="87C846"/>
                </a:solidFill>
                <a:latin typeface="Muli Black" charset="0"/>
                <a:ea typeface="Muli Black" charset="0"/>
                <a:cs typeface="Muli Black" charset="0"/>
              </a:rPr>
              <a:t>lorem</a:t>
            </a:r>
            <a:r>
              <a:rPr lang="fr-FR" sz="3200" b="1" i="0" baseline="0">
                <a:solidFill>
                  <a:srgbClr val="87C846"/>
                </a:solidFill>
                <a:latin typeface="Muli Black" charset="0"/>
                <a:ea typeface="Muli Black" charset="0"/>
                <a:cs typeface="Muli Black" charset="0"/>
              </a:rPr>
              <a:t> ipsum dolor </a:t>
            </a:r>
            <a:endParaRPr lang="fr-FR" sz="3200" b="1" i="0">
              <a:solidFill>
                <a:srgbClr val="87C846"/>
              </a:solidFill>
              <a:latin typeface="Muli Black" charset="0"/>
              <a:ea typeface="Muli Black" charset="0"/>
              <a:cs typeface="Muli Black" charset="0"/>
            </a:endParaRPr>
          </a:p>
        </p:txBody>
      </p:sp>
      <p:sp>
        <p:nvSpPr>
          <p:cNvPr id="3" name="ZoneTexte 2"/>
          <p:cNvSpPr txBox="1"/>
          <p:nvPr/>
        </p:nvSpPr>
        <p:spPr>
          <a:xfrm>
            <a:off x="5277668" y="2337408"/>
            <a:ext cx="1610997" cy="1200329"/>
          </a:xfrm>
          <a:prstGeom prst="rect">
            <a:avLst/>
          </a:prstGeom>
          <a:noFill/>
        </p:spPr>
        <p:txBody>
          <a:bodyPr wrap="square" rtlCol="0">
            <a:spAutoFit/>
          </a:bodyPr>
          <a:lstStyle/>
          <a:p>
            <a:pPr algn="ctr"/>
            <a:r>
              <a:rPr lang="fr-FR" sz="7200" b="0" i="0">
                <a:solidFill>
                  <a:schemeClr val="bg1"/>
                </a:solidFill>
                <a:latin typeface="Muli Light" charset="0"/>
                <a:ea typeface="Muli Light" charset="0"/>
                <a:cs typeface="Muli Light" charset="0"/>
              </a:rPr>
              <a:t>01</a:t>
            </a:r>
          </a:p>
        </p:txBody>
      </p:sp>
    </p:spTree>
    <p:extLst>
      <p:ext uri="{BB962C8B-B14F-4D97-AF65-F5344CB8AC3E}">
        <p14:creationId xmlns:p14="http://schemas.microsoft.com/office/powerpoint/2010/main" val="1954769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6814" y="203978"/>
            <a:ext cx="7195553" cy="369332"/>
          </a:xfrm>
          <a:prstGeom prst="rect">
            <a:avLst/>
          </a:prstGeom>
          <a:noFill/>
        </p:spPr>
        <p:txBody>
          <a:bodyPr wrap="square" rtlCol="0">
            <a:spAutoFit/>
          </a:bodyPr>
          <a:lstStyle/>
          <a:p>
            <a:r>
              <a:rPr lang="fr-FR" sz="1800" b="1" i="0">
                <a:solidFill>
                  <a:srgbClr val="0B447B"/>
                </a:solidFill>
                <a:latin typeface="Muli" charset="0"/>
                <a:ea typeface="Muli" charset="0"/>
                <a:cs typeface="Muli" charset="0"/>
              </a:rPr>
              <a:t>/ lorem ipsum </a:t>
            </a:r>
            <a:r>
              <a:rPr lang="fr-FR" sz="1800" b="0" i="0">
                <a:solidFill>
                  <a:srgbClr val="0B447B"/>
                </a:solidFill>
                <a:latin typeface="Muli Light" charset="0"/>
                <a:ea typeface="Muli Light" charset="0"/>
                <a:cs typeface="Muli Light" charset="0"/>
              </a:rPr>
              <a:t>/ dolor</a:t>
            </a:r>
            <a:r>
              <a:rPr lang="fr-FR" sz="1800" b="0" i="0" baseline="0">
                <a:solidFill>
                  <a:srgbClr val="0B447B"/>
                </a:solidFill>
                <a:latin typeface="Muli Light" charset="0"/>
                <a:ea typeface="Muli Light" charset="0"/>
                <a:cs typeface="Muli Light" charset="0"/>
              </a:rPr>
              <a:t> sit amet</a:t>
            </a:r>
            <a:endParaRPr lang="fr-FR" sz="1800" b="0" i="0">
              <a:solidFill>
                <a:srgbClr val="0B447B"/>
              </a:solidFill>
              <a:latin typeface="Muli Light" charset="0"/>
              <a:ea typeface="Muli Light" charset="0"/>
              <a:cs typeface="Muli Light" charset="0"/>
            </a:endParaRPr>
          </a:p>
        </p:txBody>
      </p:sp>
      <p:sp>
        <p:nvSpPr>
          <p:cNvPr id="3" name="ZoneTexte 2"/>
          <p:cNvSpPr txBox="1"/>
          <p:nvPr/>
        </p:nvSpPr>
        <p:spPr>
          <a:xfrm>
            <a:off x="230153" y="96250"/>
            <a:ext cx="687271" cy="523220"/>
          </a:xfrm>
          <a:prstGeom prst="rect">
            <a:avLst/>
          </a:prstGeom>
          <a:noFill/>
        </p:spPr>
        <p:txBody>
          <a:bodyPr wrap="square" rtlCol="0">
            <a:spAutoFit/>
          </a:bodyPr>
          <a:lstStyle/>
          <a:p>
            <a:r>
              <a:rPr lang="fr-FR" sz="2800" b="1" i="0">
                <a:solidFill>
                  <a:srgbClr val="87C846"/>
                </a:solidFill>
                <a:latin typeface="Muli Black" charset="0"/>
                <a:ea typeface="Muli Black" charset="0"/>
                <a:cs typeface="Muli Black" charset="0"/>
              </a:rPr>
              <a:t>01</a:t>
            </a:r>
          </a:p>
        </p:txBody>
      </p:sp>
    </p:spTree>
    <p:extLst>
      <p:ext uri="{BB962C8B-B14F-4D97-AF65-F5344CB8AC3E}">
        <p14:creationId xmlns:p14="http://schemas.microsoft.com/office/powerpoint/2010/main" val="1919128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6814" y="203978"/>
            <a:ext cx="7195553" cy="369332"/>
          </a:xfrm>
          <a:prstGeom prst="rect">
            <a:avLst/>
          </a:prstGeom>
          <a:noFill/>
        </p:spPr>
        <p:txBody>
          <a:bodyPr wrap="square" rtlCol="0">
            <a:spAutoFit/>
          </a:bodyPr>
          <a:lstStyle/>
          <a:p>
            <a:r>
              <a:rPr lang="fr-FR" sz="1800" b="1" i="0">
                <a:solidFill>
                  <a:srgbClr val="0B447B"/>
                </a:solidFill>
                <a:latin typeface="Muli" charset="0"/>
                <a:ea typeface="Muli" charset="0"/>
                <a:cs typeface="Muli" charset="0"/>
              </a:rPr>
              <a:t>/ lorem ipsum </a:t>
            </a:r>
            <a:r>
              <a:rPr lang="fr-FR" sz="1800" b="0" i="0">
                <a:solidFill>
                  <a:srgbClr val="0B447B"/>
                </a:solidFill>
                <a:latin typeface="Muli Light" charset="0"/>
                <a:ea typeface="Muli Light" charset="0"/>
                <a:cs typeface="Muli Light" charset="0"/>
              </a:rPr>
              <a:t>/ dolor</a:t>
            </a:r>
            <a:r>
              <a:rPr lang="fr-FR" sz="1800" b="0" i="0" baseline="0">
                <a:solidFill>
                  <a:srgbClr val="0B447B"/>
                </a:solidFill>
                <a:latin typeface="Muli Light" charset="0"/>
                <a:ea typeface="Muli Light" charset="0"/>
                <a:cs typeface="Muli Light" charset="0"/>
              </a:rPr>
              <a:t> sit amet</a:t>
            </a:r>
            <a:endParaRPr lang="fr-FR" sz="1800" b="0" i="0">
              <a:solidFill>
                <a:srgbClr val="0B447B"/>
              </a:solidFill>
              <a:latin typeface="Muli Light" charset="0"/>
              <a:ea typeface="Muli Light" charset="0"/>
              <a:cs typeface="Muli Light" charset="0"/>
            </a:endParaRPr>
          </a:p>
        </p:txBody>
      </p:sp>
      <p:sp>
        <p:nvSpPr>
          <p:cNvPr id="3" name="ZoneTexte 2"/>
          <p:cNvSpPr txBox="1"/>
          <p:nvPr/>
        </p:nvSpPr>
        <p:spPr>
          <a:xfrm>
            <a:off x="230153" y="96250"/>
            <a:ext cx="687271" cy="523220"/>
          </a:xfrm>
          <a:prstGeom prst="rect">
            <a:avLst/>
          </a:prstGeom>
          <a:noFill/>
        </p:spPr>
        <p:txBody>
          <a:bodyPr wrap="square" rtlCol="0">
            <a:spAutoFit/>
          </a:bodyPr>
          <a:lstStyle/>
          <a:p>
            <a:r>
              <a:rPr lang="fr-FR" sz="2800" b="1" i="0">
                <a:solidFill>
                  <a:srgbClr val="87C846"/>
                </a:solidFill>
                <a:latin typeface="Muli Black" charset="0"/>
                <a:ea typeface="Muli Black" charset="0"/>
                <a:cs typeface="Muli Black" charset="0"/>
              </a:rPr>
              <a:t>01</a:t>
            </a:r>
          </a:p>
        </p:txBody>
      </p:sp>
      <p:sp>
        <p:nvSpPr>
          <p:cNvPr id="4" name="ZoneTexte 3"/>
          <p:cNvSpPr txBox="1"/>
          <p:nvPr/>
        </p:nvSpPr>
        <p:spPr>
          <a:xfrm>
            <a:off x="498138" y="884698"/>
            <a:ext cx="3240742" cy="2893100"/>
          </a:xfrm>
          <a:prstGeom prst="rect">
            <a:avLst/>
          </a:prstGeom>
          <a:noFill/>
        </p:spPr>
        <p:txBody>
          <a:bodyPr wrap="square" rtlCol="0">
            <a:spAutoFit/>
          </a:bodyPr>
          <a:lstStyle/>
          <a:p>
            <a:r>
              <a:rPr lang="fr-FR" sz="1400">
                <a:solidFill>
                  <a:srgbClr val="0B447B"/>
                </a:solidFill>
                <a:latin typeface="Muli Light" charset="0"/>
                <a:ea typeface="Muli Light" charset="0"/>
                <a:cs typeface="Muli Light" charset="0"/>
              </a:rPr>
              <a:t>Acestrum rernati dolor aut ulparcia di aut ute sendi simoluptatur repudae vel militi ditiasinusda velectem re sus es dem. As rerum sit di odi volore volendi ssequat inietum id mollabo ratenih ilique dendi tecerum et aut aut qui offictur aut mi, sam, cum hil id molut parum iscimax imoluptatur?</a:t>
            </a:r>
          </a:p>
          <a:p>
            <a:endParaRPr lang="fr-FR" sz="1400">
              <a:solidFill>
                <a:srgbClr val="0B447B"/>
              </a:solidFill>
              <a:latin typeface="Muli Light" charset="0"/>
              <a:ea typeface="Muli Light" charset="0"/>
              <a:cs typeface="Muli Light" charset="0"/>
            </a:endParaRPr>
          </a:p>
          <a:p>
            <a:r>
              <a:rPr lang="fr-FR" sz="1400">
                <a:solidFill>
                  <a:srgbClr val="0B447B"/>
                </a:solidFill>
                <a:latin typeface="Muli Light" charset="0"/>
                <a:ea typeface="Muli Light" charset="0"/>
                <a:cs typeface="Muli Light" charset="0"/>
              </a:rPr>
              <a:t>Dolescient eniminv elibus et eum faccae. Et dolendi piciis nos doluptas iumenimus sim quamust acea dis simus.</a:t>
            </a:r>
          </a:p>
        </p:txBody>
      </p:sp>
    </p:spTree>
    <p:extLst>
      <p:ext uri="{BB962C8B-B14F-4D97-AF65-F5344CB8AC3E}">
        <p14:creationId xmlns:p14="http://schemas.microsoft.com/office/powerpoint/2010/main" val="1426070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80457" y="1867494"/>
            <a:ext cx="10051399" cy="1015663"/>
          </a:xfrm>
          <a:prstGeom prst="rect">
            <a:avLst/>
          </a:prstGeom>
          <a:noFill/>
        </p:spPr>
        <p:txBody>
          <a:bodyPr wrap="square" rtlCol="0">
            <a:spAutoFit/>
          </a:bodyPr>
          <a:lstStyle/>
          <a:p>
            <a:pPr algn="ctr"/>
            <a:r>
              <a:rPr lang="fr-FR" sz="6000" b="1" i="0">
                <a:solidFill>
                  <a:schemeClr val="bg1"/>
                </a:solidFill>
                <a:latin typeface="Muli Black" charset="0"/>
                <a:ea typeface="Muli Black" charset="0"/>
                <a:cs typeface="Muli Black" charset="0"/>
              </a:rPr>
              <a:t>Lorem ipsum dolor sit </a:t>
            </a:r>
          </a:p>
        </p:txBody>
      </p:sp>
    </p:spTree>
    <p:extLst>
      <p:ext uri="{BB962C8B-B14F-4D97-AF65-F5344CB8AC3E}">
        <p14:creationId xmlns:p14="http://schemas.microsoft.com/office/powerpoint/2010/main" val="74800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80457" y="1867494"/>
            <a:ext cx="10051399" cy="1015663"/>
          </a:xfrm>
          <a:prstGeom prst="rect">
            <a:avLst/>
          </a:prstGeom>
          <a:noFill/>
        </p:spPr>
        <p:txBody>
          <a:bodyPr wrap="square" rtlCol="0">
            <a:spAutoFit/>
          </a:bodyPr>
          <a:lstStyle/>
          <a:p>
            <a:pPr algn="ctr"/>
            <a:r>
              <a:rPr lang="fr-FR" sz="6000" b="1" i="0">
                <a:solidFill>
                  <a:schemeClr val="bg1"/>
                </a:solidFill>
                <a:latin typeface="Muli Black" charset="0"/>
                <a:ea typeface="Muli Black" charset="0"/>
                <a:cs typeface="Muli Black" charset="0"/>
              </a:rPr>
              <a:t>Lorem ipsum dolor sit </a:t>
            </a:r>
          </a:p>
        </p:txBody>
      </p:sp>
    </p:spTree>
    <p:extLst>
      <p:ext uri="{BB962C8B-B14F-4D97-AF65-F5344CB8AC3E}">
        <p14:creationId xmlns:p14="http://schemas.microsoft.com/office/powerpoint/2010/main" val="1974760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80457" y="1867494"/>
            <a:ext cx="10051399" cy="1015663"/>
          </a:xfrm>
          <a:prstGeom prst="rect">
            <a:avLst/>
          </a:prstGeom>
          <a:noFill/>
        </p:spPr>
        <p:txBody>
          <a:bodyPr wrap="square" rtlCol="0">
            <a:spAutoFit/>
          </a:bodyPr>
          <a:lstStyle/>
          <a:p>
            <a:pPr algn="ctr"/>
            <a:r>
              <a:rPr lang="fr-FR" sz="6000" b="1" i="0">
                <a:solidFill>
                  <a:schemeClr val="bg1"/>
                </a:solidFill>
                <a:latin typeface="Muli Black" charset="0"/>
                <a:ea typeface="Muli Black" charset="0"/>
                <a:cs typeface="Muli Black" charset="0"/>
              </a:rPr>
              <a:t>Lorem ipsum dolor sit </a:t>
            </a:r>
          </a:p>
        </p:txBody>
      </p:sp>
    </p:spTree>
    <p:extLst>
      <p:ext uri="{BB962C8B-B14F-4D97-AF65-F5344CB8AC3E}">
        <p14:creationId xmlns:p14="http://schemas.microsoft.com/office/powerpoint/2010/main" val="228571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80457" y="1867494"/>
            <a:ext cx="10051399" cy="1015663"/>
          </a:xfrm>
          <a:prstGeom prst="rect">
            <a:avLst/>
          </a:prstGeom>
          <a:noFill/>
        </p:spPr>
        <p:txBody>
          <a:bodyPr wrap="square" rtlCol="0">
            <a:spAutoFit/>
          </a:bodyPr>
          <a:lstStyle/>
          <a:p>
            <a:pPr algn="ctr"/>
            <a:r>
              <a:rPr lang="fr-FR" sz="6000" b="1" i="0">
                <a:solidFill>
                  <a:schemeClr val="bg1"/>
                </a:solidFill>
                <a:latin typeface="Muli Black" charset="0"/>
                <a:ea typeface="Muli Black" charset="0"/>
                <a:cs typeface="Muli Black" charset="0"/>
              </a:rPr>
              <a:t>Lorem ipsum dolor sit </a:t>
            </a:r>
          </a:p>
        </p:txBody>
      </p:sp>
    </p:spTree>
    <p:extLst>
      <p:ext uri="{BB962C8B-B14F-4D97-AF65-F5344CB8AC3E}">
        <p14:creationId xmlns:p14="http://schemas.microsoft.com/office/powerpoint/2010/main" val="897212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1428</TotalTime>
  <Words>112</Words>
  <Application>Microsoft Macintosh PowerPoint</Application>
  <PresentationFormat>Grand écran</PresentationFormat>
  <Paragraphs>15</Paragraphs>
  <Slides>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vt:i4>
      </vt:variant>
    </vt:vector>
  </HeadingPairs>
  <TitlesOfParts>
    <vt:vector size="14" baseType="lpstr">
      <vt:lpstr>Calibri</vt:lpstr>
      <vt:lpstr>Muli</vt:lpstr>
      <vt:lpstr>Muli Black</vt:lpstr>
      <vt:lpstr>Muli Light</vt:lpstr>
      <vt:lpstr>Arial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Fabien Tielemans</dc:creator>
  <cp:lastModifiedBy>Fabien Tielemans</cp:lastModifiedBy>
  <cp:revision>57</cp:revision>
  <cp:lastPrinted>2020-09-07T14:34:12Z</cp:lastPrinted>
  <dcterms:created xsi:type="dcterms:W3CDTF">2020-05-26T08:04:10Z</dcterms:created>
  <dcterms:modified xsi:type="dcterms:W3CDTF">2020-10-09T13:48:33Z</dcterms:modified>
</cp:coreProperties>
</file>