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template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4" r:id="rId1"/>
    <p:sldMasterId id="2147483650" r:id="rId2"/>
  </p:sldMasterIdLst>
  <p:notesMasterIdLst>
    <p:notesMasterId r:id="rId10"/>
  </p:notesMasterIdLst>
  <p:handoutMasterIdLst>
    <p:handoutMasterId r:id="rId11"/>
  </p:handoutMasterIdLst>
  <p:sldIdLst>
    <p:sldId id="268" r:id="rId3"/>
    <p:sldId id="262" r:id="rId4"/>
    <p:sldId id="263" r:id="rId5"/>
    <p:sldId id="264" r:id="rId6"/>
    <p:sldId id="265" r:id="rId7"/>
    <p:sldId id="266" r:id="rId8"/>
    <p:sldId id="267" r:id="rId9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43D4E"/>
    <a:srgbClr val="00B0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414" y="11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80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D726A6-661E-4A1F-A690-4A9DE7696E77}" type="datetimeFigureOut">
              <a:rPr lang="fr-BE" smtClean="0"/>
              <a:t>18-09-18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22BF4E-648E-49A1-83C6-1602650030AE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5821174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C6CE25-AD83-49E7-9285-EE156CA72BE2}" type="datetimeFigureOut">
              <a:rPr lang="fr-BE" smtClean="0"/>
              <a:t>18-09-18</a:t>
            </a:fld>
            <a:endParaRPr lang="fr-BE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BE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434ADB-8F44-4C47-BB61-473B7AC7A2B0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9355033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8373217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numéro de diapositive 14"/>
          <p:cNvSpPr>
            <a:spLocks noGrp="1"/>
          </p:cNvSpPr>
          <p:nvPr>
            <p:ph type="sldNum" sz="quarter" idx="4"/>
          </p:nvPr>
        </p:nvSpPr>
        <p:spPr>
          <a:xfrm>
            <a:off x="11218334" y="6442073"/>
            <a:ext cx="81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C090F37-1688-4637-8FF5-9C2441378B71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14" name="Espace réservé du titre 15"/>
          <p:cNvSpPr>
            <a:spLocks noGrp="1"/>
          </p:cNvSpPr>
          <p:nvPr>
            <p:ph type="title"/>
          </p:nvPr>
        </p:nvSpPr>
        <p:spPr>
          <a:xfrm>
            <a:off x="343429" y="-110068"/>
            <a:ext cx="114845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35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0"/>
          </p:nvPr>
        </p:nvSpPr>
        <p:spPr>
          <a:xfrm>
            <a:off x="343428" y="1557338"/>
            <a:ext cx="11484506" cy="4640262"/>
          </a:xfrm>
          <a:prstGeom prst="rect">
            <a:avLst/>
          </a:prstGeom>
        </p:spPr>
        <p:txBody>
          <a:bodyPr/>
          <a:lstStyle>
            <a:lvl1pPr marL="457200" indent="-457200">
              <a:buFontTx/>
              <a:buBlip>
                <a:blip r:embed="rId2"/>
              </a:buBlip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243D4E"/>
              </a:buClr>
              <a:buSzPct val="10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fr-FR" dirty="0" smtClean="0"/>
              <a:t>Modifier les styles du texte du masque</a:t>
            </a:r>
          </a:p>
          <a:p>
            <a:pPr lvl="1"/>
            <a:endParaRPr lang="fr-FR" dirty="0" smtClean="0"/>
          </a:p>
          <a:p>
            <a:pPr lvl="0"/>
            <a:endParaRPr lang="fr-FR" dirty="0" smtClean="0"/>
          </a:p>
          <a:p>
            <a:pPr lvl="0"/>
            <a:endParaRPr lang="fr-FR" dirty="0" smtClean="0"/>
          </a:p>
          <a:p>
            <a:pPr lvl="0"/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3131725888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4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13767" y="953459"/>
            <a:ext cx="3564467" cy="49510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89837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e libre 6"/>
          <p:cNvSpPr/>
          <p:nvPr userDrawn="1"/>
        </p:nvSpPr>
        <p:spPr>
          <a:xfrm rot="10800000">
            <a:off x="0" y="-3"/>
            <a:ext cx="12192000" cy="1352941"/>
          </a:xfrm>
          <a:custGeom>
            <a:avLst/>
            <a:gdLst>
              <a:gd name="connsiteX0" fmla="*/ 0 w 12244648"/>
              <a:gd name="connsiteY0" fmla="*/ 1512916 h 3898669"/>
              <a:gd name="connsiteX1" fmla="*/ 0 w 12244648"/>
              <a:gd name="connsiteY1" fmla="*/ 3898669 h 3898669"/>
              <a:gd name="connsiteX2" fmla="*/ 12244648 w 12244648"/>
              <a:gd name="connsiteY2" fmla="*/ 3898669 h 3898669"/>
              <a:gd name="connsiteX3" fmla="*/ 12244648 w 12244648"/>
              <a:gd name="connsiteY3" fmla="*/ 0 h 3898669"/>
              <a:gd name="connsiteX4" fmla="*/ 0 w 12244648"/>
              <a:gd name="connsiteY4" fmla="*/ 1512916 h 3898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44648" h="3898669">
                <a:moveTo>
                  <a:pt x="0" y="1512916"/>
                </a:moveTo>
                <a:lnTo>
                  <a:pt x="0" y="3898669"/>
                </a:lnTo>
                <a:lnTo>
                  <a:pt x="12244648" y="3898669"/>
                </a:lnTo>
                <a:lnTo>
                  <a:pt x="12244648" y="0"/>
                </a:lnTo>
                <a:lnTo>
                  <a:pt x="0" y="1512916"/>
                </a:lnTo>
                <a:close/>
              </a:path>
            </a:pathLst>
          </a:custGeom>
          <a:solidFill>
            <a:srgbClr val="00B0BD"/>
          </a:solidFill>
          <a:ln w="571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8" name="Forme libre 7"/>
          <p:cNvSpPr/>
          <p:nvPr userDrawn="1"/>
        </p:nvSpPr>
        <p:spPr>
          <a:xfrm>
            <a:off x="11405119" y="6214188"/>
            <a:ext cx="426098" cy="643811"/>
          </a:xfrm>
          <a:custGeom>
            <a:avLst/>
            <a:gdLst>
              <a:gd name="connsiteX0" fmla="*/ 0 w 12244648"/>
              <a:gd name="connsiteY0" fmla="*/ 1512916 h 3898669"/>
              <a:gd name="connsiteX1" fmla="*/ 0 w 12244648"/>
              <a:gd name="connsiteY1" fmla="*/ 3898669 h 3898669"/>
              <a:gd name="connsiteX2" fmla="*/ 12244648 w 12244648"/>
              <a:gd name="connsiteY2" fmla="*/ 3898669 h 3898669"/>
              <a:gd name="connsiteX3" fmla="*/ 12244648 w 12244648"/>
              <a:gd name="connsiteY3" fmla="*/ 0 h 3898669"/>
              <a:gd name="connsiteX4" fmla="*/ 0 w 12244648"/>
              <a:gd name="connsiteY4" fmla="*/ 1512916 h 3898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44648" h="3898669">
                <a:moveTo>
                  <a:pt x="0" y="1512916"/>
                </a:moveTo>
                <a:lnTo>
                  <a:pt x="0" y="3898669"/>
                </a:lnTo>
                <a:lnTo>
                  <a:pt x="12244648" y="3898669"/>
                </a:lnTo>
                <a:lnTo>
                  <a:pt x="12244648" y="0"/>
                </a:lnTo>
                <a:lnTo>
                  <a:pt x="0" y="1512916"/>
                </a:lnTo>
                <a:close/>
              </a:path>
            </a:pathLst>
          </a:custGeom>
          <a:solidFill>
            <a:srgbClr val="243D4E"/>
          </a:solidFill>
          <a:ln w="571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pic>
        <p:nvPicPr>
          <p:cNvPr id="9" name="Imag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2387" y="6338570"/>
            <a:ext cx="1024729" cy="462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703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1777539" y="6034008"/>
            <a:ext cx="86369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2000" b="1" i="0" cap="all" baseline="0" dirty="0" smtClean="0">
                <a:solidFill>
                  <a:srgbClr val="64786E"/>
                </a:solidFill>
                <a:effectLst/>
                <a:latin typeface="Arial" panose="020B0604020202020204" pitchFamily="34" charset="0"/>
              </a:rPr>
              <a:t>Titre de la présentation</a:t>
            </a:r>
            <a:endParaRPr lang="fr-BE" sz="2000" b="1" i="0" cap="all" baseline="0" dirty="0">
              <a:solidFill>
                <a:srgbClr val="64786E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99485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BE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8546" y="-247828"/>
            <a:ext cx="12263216" cy="5007835"/>
          </a:xfrm>
          <a:prstGeom prst="rect">
            <a:avLst/>
          </a:prstGeom>
        </p:spPr>
      </p:pic>
      <p:sp>
        <p:nvSpPr>
          <p:cNvPr id="4" name="Forme libre 3"/>
          <p:cNvSpPr/>
          <p:nvPr/>
        </p:nvSpPr>
        <p:spPr>
          <a:xfrm>
            <a:off x="-116378" y="2992582"/>
            <a:ext cx="12435840" cy="3898669"/>
          </a:xfrm>
          <a:custGeom>
            <a:avLst/>
            <a:gdLst>
              <a:gd name="connsiteX0" fmla="*/ 0 w 12244648"/>
              <a:gd name="connsiteY0" fmla="*/ 1512916 h 3898669"/>
              <a:gd name="connsiteX1" fmla="*/ 0 w 12244648"/>
              <a:gd name="connsiteY1" fmla="*/ 3898669 h 3898669"/>
              <a:gd name="connsiteX2" fmla="*/ 12244648 w 12244648"/>
              <a:gd name="connsiteY2" fmla="*/ 3898669 h 3898669"/>
              <a:gd name="connsiteX3" fmla="*/ 12244648 w 12244648"/>
              <a:gd name="connsiteY3" fmla="*/ 0 h 3898669"/>
              <a:gd name="connsiteX4" fmla="*/ 0 w 12244648"/>
              <a:gd name="connsiteY4" fmla="*/ 1512916 h 3898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44648" h="3898669">
                <a:moveTo>
                  <a:pt x="0" y="1512916"/>
                </a:moveTo>
                <a:lnTo>
                  <a:pt x="0" y="3898669"/>
                </a:lnTo>
                <a:lnTo>
                  <a:pt x="12244648" y="3898669"/>
                </a:lnTo>
                <a:lnTo>
                  <a:pt x="12244648" y="0"/>
                </a:lnTo>
                <a:lnTo>
                  <a:pt x="0" y="1512916"/>
                </a:lnTo>
                <a:close/>
              </a:path>
            </a:pathLst>
          </a:custGeom>
          <a:solidFill>
            <a:schemeClr val="bg1"/>
          </a:solidFill>
          <a:ln w="57150">
            <a:solidFill>
              <a:srgbClr val="00B0BD"/>
            </a:solidFill>
          </a:ln>
          <a:effectLst>
            <a:outerShdw blurRad="50800" dist="38100" dir="10800000" sx="102000" sy="102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5" name="ZoneTexte 4"/>
          <p:cNvSpPr txBox="1"/>
          <p:nvPr/>
        </p:nvSpPr>
        <p:spPr>
          <a:xfrm>
            <a:off x="3497423" y="4236098"/>
            <a:ext cx="51971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3200" cap="all" spc="300" dirty="0" smtClean="0">
                <a:solidFill>
                  <a:srgbClr val="00B0B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Partie 1</a:t>
            </a:r>
            <a:endParaRPr lang="fr-BE" sz="3200" cap="all" spc="300" dirty="0">
              <a:solidFill>
                <a:srgbClr val="00B0B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3172408" y="5259157"/>
            <a:ext cx="57010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4000" b="1" cap="all" dirty="0" smtClean="0">
                <a:solidFill>
                  <a:srgbClr val="243D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Titre</a:t>
            </a:r>
            <a:endParaRPr lang="fr-BE" sz="4000" b="1" cap="all" dirty="0">
              <a:solidFill>
                <a:srgbClr val="243D4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Connecteur droit 6"/>
          <p:cNvCxnSpPr/>
          <p:nvPr/>
        </p:nvCxnSpPr>
        <p:spPr>
          <a:xfrm>
            <a:off x="3172408" y="4941916"/>
            <a:ext cx="5701004" cy="0"/>
          </a:xfrm>
          <a:prstGeom prst="line">
            <a:avLst/>
          </a:prstGeom>
          <a:ln w="38100">
            <a:solidFill>
              <a:srgbClr val="243D4E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7"/>
          <p:cNvCxnSpPr/>
          <p:nvPr/>
        </p:nvCxnSpPr>
        <p:spPr>
          <a:xfrm>
            <a:off x="3172408" y="6288640"/>
            <a:ext cx="5701004" cy="0"/>
          </a:xfrm>
          <a:prstGeom prst="line">
            <a:avLst/>
          </a:prstGeom>
          <a:ln w="38100">
            <a:solidFill>
              <a:srgbClr val="243D4E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25473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BE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4183" y="-196554"/>
            <a:ext cx="12254669" cy="4888195"/>
          </a:xfrm>
          <a:prstGeom prst="rect">
            <a:avLst/>
          </a:prstGeom>
        </p:spPr>
      </p:pic>
      <p:sp>
        <p:nvSpPr>
          <p:cNvPr id="4" name="Forme libre 3"/>
          <p:cNvSpPr/>
          <p:nvPr/>
        </p:nvSpPr>
        <p:spPr>
          <a:xfrm>
            <a:off x="-116378" y="2992582"/>
            <a:ext cx="12435840" cy="3898669"/>
          </a:xfrm>
          <a:custGeom>
            <a:avLst/>
            <a:gdLst>
              <a:gd name="connsiteX0" fmla="*/ 0 w 12244648"/>
              <a:gd name="connsiteY0" fmla="*/ 1512916 h 3898669"/>
              <a:gd name="connsiteX1" fmla="*/ 0 w 12244648"/>
              <a:gd name="connsiteY1" fmla="*/ 3898669 h 3898669"/>
              <a:gd name="connsiteX2" fmla="*/ 12244648 w 12244648"/>
              <a:gd name="connsiteY2" fmla="*/ 3898669 h 3898669"/>
              <a:gd name="connsiteX3" fmla="*/ 12244648 w 12244648"/>
              <a:gd name="connsiteY3" fmla="*/ 0 h 3898669"/>
              <a:gd name="connsiteX4" fmla="*/ 0 w 12244648"/>
              <a:gd name="connsiteY4" fmla="*/ 1512916 h 3898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44648" h="3898669">
                <a:moveTo>
                  <a:pt x="0" y="1512916"/>
                </a:moveTo>
                <a:lnTo>
                  <a:pt x="0" y="3898669"/>
                </a:lnTo>
                <a:lnTo>
                  <a:pt x="12244648" y="3898669"/>
                </a:lnTo>
                <a:lnTo>
                  <a:pt x="12244648" y="0"/>
                </a:lnTo>
                <a:lnTo>
                  <a:pt x="0" y="1512916"/>
                </a:lnTo>
                <a:close/>
              </a:path>
            </a:pathLst>
          </a:custGeom>
          <a:solidFill>
            <a:schemeClr val="bg1"/>
          </a:solidFill>
          <a:ln w="57150">
            <a:solidFill>
              <a:srgbClr val="00B0BD"/>
            </a:solidFill>
          </a:ln>
          <a:effectLst>
            <a:outerShdw blurRad="50800" dist="38100" dir="10800000" sx="102000" sy="102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5" name="ZoneTexte 4"/>
          <p:cNvSpPr txBox="1"/>
          <p:nvPr/>
        </p:nvSpPr>
        <p:spPr>
          <a:xfrm>
            <a:off x="3497423" y="4236098"/>
            <a:ext cx="51971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3200" cap="all" spc="300" dirty="0" smtClean="0">
                <a:solidFill>
                  <a:srgbClr val="00B0B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Partie 2</a:t>
            </a:r>
            <a:endParaRPr lang="fr-BE" sz="3200" cap="all" spc="300" dirty="0">
              <a:solidFill>
                <a:srgbClr val="00B0B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3172408" y="5259157"/>
            <a:ext cx="57010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4000" b="1" cap="all" dirty="0" smtClean="0">
                <a:solidFill>
                  <a:srgbClr val="243D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Titre</a:t>
            </a:r>
            <a:endParaRPr lang="fr-BE" sz="4000" b="1" cap="all" dirty="0">
              <a:solidFill>
                <a:srgbClr val="243D4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Connecteur droit 6"/>
          <p:cNvCxnSpPr/>
          <p:nvPr/>
        </p:nvCxnSpPr>
        <p:spPr>
          <a:xfrm>
            <a:off x="3172408" y="4941916"/>
            <a:ext cx="5701004" cy="0"/>
          </a:xfrm>
          <a:prstGeom prst="line">
            <a:avLst/>
          </a:prstGeom>
          <a:ln w="38100">
            <a:solidFill>
              <a:srgbClr val="243D4E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7"/>
          <p:cNvCxnSpPr/>
          <p:nvPr/>
        </p:nvCxnSpPr>
        <p:spPr>
          <a:xfrm>
            <a:off x="3172408" y="6288640"/>
            <a:ext cx="5701004" cy="0"/>
          </a:xfrm>
          <a:prstGeom prst="line">
            <a:avLst/>
          </a:prstGeom>
          <a:ln w="38100">
            <a:solidFill>
              <a:srgbClr val="243D4E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37416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BE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4183" y="-230737"/>
            <a:ext cx="12263215" cy="4922377"/>
          </a:xfrm>
          <a:prstGeom prst="rect">
            <a:avLst/>
          </a:prstGeom>
        </p:spPr>
      </p:pic>
      <p:sp>
        <p:nvSpPr>
          <p:cNvPr id="4" name="Forme libre 3"/>
          <p:cNvSpPr/>
          <p:nvPr/>
        </p:nvSpPr>
        <p:spPr>
          <a:xfrm>
            <a:off x="-116378" y="2992582"/>
            <a:ext cx="12435840" cy="3898669"/>
          </a:xfrm>
          <a:custGeom>
            <a:avLst/>
            <a:gdLst>
              <a:gd name="connsiteX0" fmla="*/ 0 w 12244648"/>
              <a:gd name="connsiteY0" fmla="*/ 1512916 h 3898669"/>
              <a:gd name="connsiteX1" fmla="*/ 0 w 12244648"/>
              <a:gd name="connsiteY1" fmla="*/ 3898669 h 3898669"/>
              <a:gd name="connsiteX2" fmla="*/ 12244648 w 12244648"/>
              <a:gd name="connsiteY2" fmla="*/ 3898669 h 3898669"/>
              <a:gd name="connsiteX3" fmla="*/ 12244648 w 12244648"/>
              <a:gd name="connsiteY3" fmla="*/ 0 h 3898669"/>
              <a:gd name="connsiteX4" fmla="*/ 0 w 12244648"/>
              <a:gd name="connsiteY4" fmla="*/ 1512916 h 3898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44648" h="3898669">
                <a:moveTo>
                  <a:pt x="0" y="1512916"/>
                </a:moveTo>
                <a:lnTo>
                  <a:pt x="0" y="3898669"/>
                </a:lnTo>
                <a:lnTo>
                  <a:pt x="12244648" y="3898669"/>
                </a:lnTo>
                <a:lnTo>
                  <a:pt x="12244648" y="0"/>
                </a:lnTo>
                <a:lnTo>
                  <a:pt x="0" y="1512916"/>
                </a:lnTo>
                <a:close/>
              </a:path>
            </a:pathLst>
          </a:custGeom>
          <a:solidFill>
            <a:schemeClr val="bg1"/>
          </a:solidFill>
          <a:ln w="57150">
            <a:solidFill>
              <a:srgbClr val="00B0BD"/>
            </a:solidFill>
          </a:ln>
          <a:effectLst>
            <a:outerShdw blurRad="50800" dist="38100" dir="10800000" sx="102000" sy="102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5" name="ZoneTexte 4"/>
          <p:cNvSpPr txBox="1"/>
          <p:nvPr/>
        </p:nvSpPr>
        <p:spPr>
          <a:xfrm>
            <a:off x="3497423" y="4236098"/>
            <a:ext cx="51971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3200" cap="all" spc="300" dirty="0" smtClean="0">
                <a:solidFill>
                  <a:srgbClr val="00B0B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Partie 3</a:t>
            </a:r>
            <a:endParaRPr lang="fr-BE" sz="3200" cap="all" spc="300" dirty="0">
              <a:solidFill>
                <a:srgbClr val="00B0B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3172408" y="5259157"/>
            <a:ext cx="57010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4000" b="1" cap="all" dirty="0" smtClean="0">
                <a:solidFill>
                  <a:srgbClr val="243D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Titre</a:t>
            </a:r>
            <a:endParaRPr lang="fr-BE" sz="4000" b="1" cap="all" dirty="0">
              <a:solidFill>
                <a:srgbClr val="243D4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Connecteur droit 6"/>
          <p:cNvCxnSpPr/>
          <p:nvPr/>
        </p:nvCxnSpPr>
        <p:spPr>
          <a:xfrm>
            <a:off x="3172408" y="4941916"/>
            <a:ext cx="5701004" cy="0"/>
          </a:xfrm>
          <a:prstGeom prst="line">
            <a:avLst/>
          </a:prstGeom>
          <a:ln w="38100">
            <a:solidFill>
              <a:srgbClr val="243D4E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7"/>
          <p:cNvCxnSpPr/>
          <p:nvPr/>
        </p:nvCxnSpPr>
        <p:spPr>
          <a:xfrm>
            <a:off x="3172408" y="6288640"/>
            <a:ext cx="5701004" cy="0"/>
          </a:xfrm>
          <a:prstGeom prst="line">
            <a:avLst/>
          </a:prstGeom>
          <a:ln w="38100">
            <a:solidFill>
              <a:srgbClr val="243D4E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25509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BE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5637" y="-136732"/>
            <a:ext cx="12229031" cy="4777098"/>
          </a:xfrm>
          <a:prstGeom prst="rect">
            <a:avLst/>
          </a:prstGeom>
        </p:spPr>
      </p:pic>
      <p:sp>
        <p:nvSpPr>
          <p:cNvPr id="4" name="Forme libre 3"/>
          <p:cNvSpPr/>
          <p:nvPr/>
        </p:nvSpPr>
        <p:spPr>
          <a:xfrm>
            <a:off x="-116378" y="2992582"/>
            <a:ext cx="12435840" cy="3898669"/>
          </a:xfrm>
          <a:custGeom>
            <a:avLst/>
            <a:gdLst>
              <a:gd name="connsiteX0" fmla="*/ 0 w 12244648"/>
              <a:gd name="connsiteY0" fmla="*/ 1512916 h 3898669"/>
              <a:gd name="connsiteX1" fmla="*/ 0 w 12244648"/>
              <a:gd name="connsiteY1" fmla="*/ 3898669 h 3898669"/>
              <a:gd name="connsiteX2" fmla="*/ 12244648 w 12244648"/>
              <a:gd name="connsiteY2" fmla="*/ 3898669 h 3898669"/>
              <a:gd name="connsiteX3" fmla="*/ 12244648 w 12244648"/>
              <a:gd name="connsiteY3" fmla="*/ 0 h 3898669"/>
              <a:gd name="connsiteX4" fmla="*/ 0 w 12244648"/>
              <a:gd name="connsiteY4" fmla="*/ 1512916 h 3898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44648" h="3898669">
                <a:moveTo>
                  <a:pt x="0" y="1512916"/>
                </a:moveTo>
                <a:lnTo>
                  <a:pt x="0" y="3898669"/>
                </a:lnTo>
                <a:lnTo>
                  <a:pt x="12244648" y="3898669"/>
                </a:lnTo>
                <a:lnTo>
                  <a:pt x="12244648" y="0"/>
                </a:lnTo>
                <a:lnTo>
                  <a:pt x="0" y="1512916"/>
                </a:lnTo>
                <a:close/>
              </a:path>
            </a:pathLst>
          </a:custGeom>
          <a:solidFill>
            <a:schemeClr val="bg1"/>
          </a:solidFill>
          <a:ln w="57150">
            <a:solidFill>
              <a:srgbClr val="00B0BD"/>
            </a:solidFill>
          </a:ln>
          <a:effectLst>
            <a:outerShdw blurRad="50800" dist="38100" dir="10800000" sx="102000" sy="102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5" name="ZoneTexte 4"/>
          <p:cNvSpPr txBox="1"/>
          <p:nvPr/>
        </p:nvSpPr>
        <p:spPr>
          <a:xfrm>
            <a:off x="3497423" y="4236098"/>
            <a:ext cx="51971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3200" cap="all" spc="300" dirty="0" smtClean="0">
                <a:solidFill>
                  <a:srgbClr val="00B0B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Partie 4</a:t>
            </a:r>
            <a:endParaRPr lang="fr-BE" sz="3200" cap="all" spc="300" dirty="0">
              <a:solidFill>
                <a:srgbClr val="00B0B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3172408" y="5259157"/>
            <a:ext cx="57010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4000" b="1" cap="all" dirty="0" smtClean="0">
                <a:solidFill>
                  <a:srgbClr val="243D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Titre</a:t>
            </a:r>
            <a:endParaRPr lang="fr-BE" sz="4000" b="1" cap="all" dirty="0">
              <a:solidFill>
                <a:srgbClr val="243D4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Connecteur droit 6"/>
          <p:cNvCxnSpPr/>
          <p:nvPr/>
        </p:nvCxnSpPr>
        <p:spPr>
          <a:xfrm>
            <a:off x="3172408" y="4941916"/>
            <a:ext cx="5701004" cy="0"/>
          </a:xfrm>
          <a:prstGeom prst="line">
            <a:avLst/>
          </a:prstGeom>
          <a:ln w="38100">
            <a:solidFill>
              <a:srgbClr val="243D4E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7"/>
          <p:cNvCxnSpPr/>
          <p:nvPr/>
        </p:nvCxnSpPr>
        <p:spPr>
          <a:xfrm>
            <a:off x="3172408" y="6288640"/>
            <a:ext cx="5701004" cy="0"/>
          </a:xfrm>
          <a:prstGeom prst="line">
            <a:avLst/>
          </a:prstGeom>
          <a:ln w="38100">
            <a:solidFill>
              <a:srgbClr val="243D4E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19724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BE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5637" y="-111096"/>
            <a:ext cx="12220486" cy="4777099"/>
          </a:xfrm>
          <a:prstGeom prst="rect">
            <a:avLst/>
          </a:prstGeom>
        </p:spPr>
      </p:pic>
      <p:sp>
        <p:nvSpPr>
          <p:cNvPr id="4" name="Forme libre 3"/>
          <p:cNvSpPr/>
          <p:nvPr/>
        </p:nvSpPr>
        <p:spPr>
          <a:xfrm>
            <a:off x="-116378" y="2992582"/>
            <a:ext cx="12435840" cy="3898669"/>
          </a:xfrm>
          <a:custGeom>
            <a:avLst/>
            <a:gdLst>
              <a:gd name="connsiteX0" fmla="*/ 0 w 12244648"/>
              <a:gd name="connsiteY0" fmla="*/ 1512916 h 3898669"/>
              <a:gd name="connsiteX1" fmla="*/ 0 w 12244648"/>
              <a:gd name="connsiteY1" fmla="*/ 3898669 h 3898669"/>
              <a:gd name="connsiteX2" fmla="*/ 12244648 w 12244648"/>
              <a:gd name="connsiteY2" fmla="*/ 3898669 h 3898669"/>
              <a:gd name="connsiteX3" fmla="*/ 12244648 w 12244648"/>
              <a:gd name="connsiteY3" fmla="*/ 0 h 3898669"/>
              <a:gd name="connsiteX4" fmla="*/ 0 w 12244648"/>
              <a:gd name="connsiteY4" fmla="*/ 1512916 h 3898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44648" h="3898669">
                <a:moveTo>
                  <a:pt x="0" y="1512916"/>
                </a:moveTo>
                <a:lnTo>
                  <a:pt x="0" y="3898669"/>
                </a:lnTo>
                <a:lnTo>
                  <a:pt x="12244648" y="3898669"/>
                </a:lnTo>
                <a:lnTo>
                  <a:pt x="12244648" y="0"/>
                </a:lnTo>
                <a:lnTo>
                  <a:pt x="0" y="1512916"/>
                </a:lnTo>
                <a:close/>
              </a:path>
            </a:pathLst>
          </a:custGeom>
          <a:solidFill>
            <a:schemeClr val="bg1"/>
          </a:solidFill>
          <a:ln w="57150">
            <a:solidFill>
              <a:srgbClr val="00B0BD"/>
            </a:solidFill>
          </a:ln>
          <a:effectLst>
            <a:outerShdw blurRad="50800" dist="38100" dir="10800000" sx="102000" sy="102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5" name="ZoneTexte 4"/>
          <p:cNvSpPr txBox="1"/>
          <p:nvPr/>
        </p:nvSpPr>
        <p:spPr>
          <a:xfrm>
            <a:off x="3497423" y="4236098"/>
            <a:ext cx="51971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3200" cap="all" spc="300" dirty="0" smtClean="0">
                <a:solidFill>
                  <a:srgbClr val="00B0B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Partie 5</a:t>
            </a:r>
            <a:endParaRPr lang="fr-BE" sz="3200" cap="all" spc="300" dirty="0">
              <a:solidFill>
                <a:srgbClr val="00B0B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3172408" y="5259157"/>
            <a:ext cx="57010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4000" b="1" cap="all" dirty="0" smtClean="0">
                <a:solidFill>
                  <a:srgbClr val="243D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Titre</a:t>
            </a:r>
            <a:endParaRPr lang="fr-BE" sz="4000" b="1" cap="all" dirty="0">
              <a:solidFill>
                <a:srgbClr val="243D4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Connecteur droit 6"/>
          <p:cNvCxnSpPr/>
          <p:nvPr/>
        </p:nvCxnSpPr>
        <p:spPr>
          <a:xfrm>
            <a:off x="3172408" y="4941916"/>
            <a:ext cx="5701004" cy="0"/>
          </a:xfrm>
          <a:prstGeom prst="line">
            <a:avLst/>
          </a:prstGeom>
          <a:ln w="38100">
            <a:solidFill>
              <a:srgbClr val="243D4E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7"/>
          <p:cNvCxnSpPr/>
          <p:nvPr/>
        </p:nvCxnSpPr>
        <p:spPr>
          <a:xfrm>
            <a:off x="3172408" y="6288640"/>
            <a:ext cx="5701004" cy="0"/>
          </a:xfrm>
          <a:prstGeom prst="line">
            <a:avLst/>
          </a:prstGeom>
          <a:ln w="38100">
            <a:solidFill>
              <a:srgbClr val="243D4E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79191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C090F37-1688-4637-8FF5-9C2441378B71}" type="slidenum">
              <a:rPr lang="fr-BE" smtClean="0"/>
              <a:pPr/>
              <a:t>7</a:t>
            </a:fld>
            <a:endParaRPr lang="fr-BE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001497958"/>
      </p:ext>
    </p:extLst>
  </p:cSld>
  <p:clrMapOvr>
    <a:masterClrMapping/>
  </p:clrMapOvr>
</p:sld>
</file>

<file path=ppt/theme/theme1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_LesScouts_ANU.potx" id="{F7A8DFAF-4394-439E-906B-EBFAE74C44BF}" vid="{56E047EB-1997-4DF5-81AC-654A0171C81E}"/>
    </a:ext>
  </a:extLst>
</a:theme>
</file>

<file path=ppt/theme/theme2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_LesScouts_ANU.potx" id="{F7A8DFAF-4394-439E-906B-EBFAE74C44BF}" vid="{6A6E85C9-1E89-4C49-973B-4112D84A7BD3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147</TotalTime>
  <Words>20</Words>
  <Application>Microsoft Office PowerPoint</Application>
  <PresentationFormat>Grand écran</PresentationFormat>
  <Paragraphs>12</Paragraphs>
  <Slides>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Wingdings</vt:lpstr>
      <vt:lpstr>1_Conception personnalisée</vt:lpstr>
      <vt:lpstr>Conception personnalisée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Sylvie Magnette</dc:creator>
  <cp:lastModifiedBy>Vincent Boudart</cp:lastModifiedBy>
  <cp:revision>21</cp:revision>
  <dcterms:created xsi:type="dcterms:W3CDTF">2016-12-06T12:07:56Z</dcterms:created>
  <dcterms:modified xsi:type="dcterms:W3CDTF">2018-09-18T14:04:13Z</dcterms:modified>
</cp:coreProperties>
</file>