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D4E"/>
    <a:srgbClr val="00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26A6-661E-4A1F-A690-4A9DE7696E77}" type="datetimeFigureOut">
              <a:rPr lang="fr-BE" smtClean="0"/>
              <a:t>18-09-18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BF4E-648E-49A1-83C6-1602650030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211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CE25-AD83-49E7-9285-EE156CA72BE2}" type="datetimeFigureOut">
              <a:rPr lang="fr-BE" smtClean="0"/>
              <a:t>18-09-18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4ADB-8F44-4C47-BB61-473B7AC7A2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550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732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11218334" y="6442073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090F37-1688-4637-8FF5-9C2441378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titre 15"/>
          <p:cNvSpPr>
            <a:spLocks noGrp="1"/>
          </p:cNvSpPr>
          <p:nvPr>
            <p:ph type="title"/>
          </p:nvPr>
        </p:nvSpPr>
        <p:spPr>
          <a:xfrm>
            <a:off x="343429" y="-110068"/>
            <a:ext cx="11484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43428" y="1557338"/>
            <a:ext cx="11484506" cy="4640262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43D4E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317258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767" y="953459"/>
            <a:ext cx="3564467" cy="495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83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 userDrawn="1"/>
        </p:nvSpPr>
        <p:spPr>
          <a:xfrm rot="10800000">
            <a:off x="0" y="-3"/>
            <a:ext cx="12192000" cy="1352941"/>
          </a:xfrm>
          <a:custGeom>
            <a:avLst/>
            <a:gdLst>
              <a:gd name="connsiteX0" fmla="*/ 0 w 12244648"/>
              <a:gd name="connsiteY0" fmla="*/ 1512916 h 3898669"/>
              <a:gd name="connsiteX1" fmla="*/ 0 w 12244648"/>
              <a:gd name="connsiteY1" fmla="*/ 3898669 h 3898669"/>
              <a:gd name="connsiteX2" fmla="*/ 12244648 w 12244648"/>
              <a:gd name="connsiteY2" fmla="*/ 3898669 h 3898669"/>
              <a:gd name="connsiteX3" fmla="*/ 12244648 w 12244648"/>
              <a:gd name="connsiteY3" fmla="*/ 0 h 3898669"/>
              <a:gd name="connsiteX4" fmla="*/ 0 w 12244648"/>
              <a:gd name="connsiteY4" fmla="*/ 1512916 h 3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648" h="3898669">
                <a:moveTo>
                  <a:pt x="0" y="1512916"/>
                </a:moveTo>
                <a:lnTo>
                  <a:pt x="0" y="3898669"/>
                </a:lnTo>
                <a:lnTo>
                  <a:pt x="12244648" y="3898669"/>
                </a:lnTo>
                <a:lnTo>
                  <a:pt x="12244648" y="0"/>
                </a:lnTo>
                <a:lnTo>
                  <a:pt x="0" y="1512916"/>
                </a:lnTo>
                <a:close/>
              </a:path>
            </a:pathLst>
          </a:custGeom>
          <a:solidFill>
            <a:srgbClr val="00B0BD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orme libre 7"/>
          <p:cNvSpPr/>
          <p:nvPr userDrawn="1"/>
        </p:nvSpPr>
        <p:spPr>
          <a:xfrm>
            <a:off x="11405119" y="6214188"/>
            <a:ext cx="426098" cy="643811"/>
          </a:xfrm>
          <a:custGeom>
            <a:avLst/>
            <a:gdLst>
              <a:gd name="connsiteX0" fmla="*/ 0 w 12244648"/>
              <a:gd name="connsiteY0" fmla="*/ 1512916 h 3898669"/>
              <a:gd name="connsiteX1" fmla="*/ 0 w 12244648"/>
              <a:gd name="connsiteY1" fmla="*/ 3898669 h 3898669"/>
              <a:gd name="connsiteX2" fmla="*/ 12244648 w 12244648"/>
              <a:gd name="connsiteY2" fmla="*/ 3898669 h 3898669"/>
              <a:gd name="connsiteX3" fmla="*/ 12244648 w 12244648"/>
              <a:gd name="connsiteY3" fmla="*/ 0 h 3898669"/>
              <a:gd name="connsiteX4" fmla="*/ 0 w 12244648"/>
              <a:gd name="connsiteY4" fmla="*/ 1512916 h 3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648" h="3898669">
                <a:moveTo>
                  <a:pt x="0" y="1512916"/>
                </a:moveTo>
                <a:lnTo>
                  <a:pt x="0" y="3898669"/>
                </a:lnTo>
                <a:lnTo>
                  <a:pt x="12244648" y="3898669"/>
                </a:lnTo>
                <a:lnTo>
                  <a:pt x="12244648" y="0"/>
                </a:lnTo>
                <a:lnTo>
                  <a:pt x="0" y="1512916"/>
                </a:lnTo>
                <a:close/>
              </a:path>
            </a:pathLst>
          </a:custGeom>
          <a:solidFill>
            <a:srgbClr val="243D4E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87" y="6338570"/>
            <a:ext cx="1024729" cy="4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7539" y="6034008"/>
            <a:ext cx="863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0" cap="all" baseline="0" dirty="0" smtClean="0">
                <a:solidFill>
                  <a:srgbClr val="64786E"/>
                </a:solidFill>
                <a:effectLst/>
                <a:latin typeface="Arial" panose="020B0604020202020204" pitchFamily="34" charset="0"/>
              </a:rPr>
              <a:t>Titre de la présentation</a:t>
            </a:r>
            <a:endParaRPr lang="fr-BE" sz="2000" b="1" i="0" cap="all" baseline="0" dirty="0">
              <a:solidFill>
                <a:srgbClr val="64786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4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6" y="-247828"/>
            <a:ext cx="12263216" cy="5007835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-116378" y="2992582"/>
            <a:ext cx="12435840" cy="3898669"/>
          </a:xfrm>
          <a:custGeom>
            <a:avLst/>
            <a:gdLst>
              <a:gd name="connsiteX0" fmla="*/ 0 w 12244648"/>
              <a:gd name="connsiteY0" fmla="*/ 1512916 h 3898669"/>
              <a:gd name="connsiteX1" fmla="*/ 0 w 12244648"/>
              <a:gd name="connsiteY1" fmla="*/ 3898669 h 3898669"/>
              <a:gd name="connsiteX2" fmla="*/ 12244648 w 12244648"/>
              <a:gd name="connsiteY2" fmla="*/ 3898669 h 3898669"/>
              <a:gd name="connsiteX3" fmla="*/ 12244648 w 12244648"/>
              <a:gd name="connsiteY3" fmla="*/ 0 h 3898669"/>
              <a:gd name="connsiteX4" fmla="*/ 0 w 12244648"/>
              <a:gd name="connsiteY4" fmla="*/ 1512916 h 3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648" h="3898669">
                <a:moveTo>
                  <a:pt x="0" y="1512916"/>
                </a:moveTo>
                <a:lnTo>
                  <a:pt x="0" y="3898669"/>
                </a:lnTo>
                <a:lnTo>
                  <a:pt x="12244648" y="3898669"/>
                </a:lnTo>
                <a:lnTo>
                  <a:pt x="12244648" y="0"/>
                </a:lnTo>
                <a:lnTo>
                  <a:pt x="0" y="151291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00B0BD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497423" y="4236098"/>
            <a:ext cx="519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cap="all" spc="300" dirty="0" smtClean="0">
                <a:solidFill>
                  <a:srgbClr val="00B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 1</a:t>
            </a:r>
            <a:endParaRPr lang="fr-BE" sz="3200" cap="all" spc="300" dirty="0">
              <a:solidFill>
                <a:srgbClr val="00B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72408" y="5259157"/>
            <a:ext cx="57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cap="all" dirty="0" smtClean="0">
                <a:solidFill>
                  <a:srgbClr val="243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BE" sz="4000" b="1" cap="all" dirty="0">
              <a:solidFill>
                <a:srgbClr val="243D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172408" y="4941916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172408" y="6288640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4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183" y="-196554"/>
            <a:ext cx="12254669" cy="4888195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-116378" y="2992582"/>
            <a:ext cx="12435840" cy="3898669"/>
          </a:xfrm>
          <a:custGeom>
            <a:avLst/>
            <a:gdLst>
              <a:gd name="connsiteX0" fmla="*/ 0 w 12244648"/>
              <a:gd name="connsiteY0" fmla="*/ 1512916 h 3898669"/>
              <a:gd name="connsiteX1" fmla="*/ 0 w 12244648"/>
              <a:gd name="connsiteY1" fmla="*/ 3898669 h 3898669"/>
              <a:gd name="connsiteX2" fmla="*/ 12244648 w 12244648"/>
              <a:gd name="connsiteY2" fmla="*/ 3898669 h 3898669"/>
              <a:gd name="connsiteX3" fmla="*/ 12244648 w 12244648"/>
              <a:gd name="connsiteY3" fmla="*/ 0 h 3898669"/>
              <a:gd name="connsiteX4" fmla="*/ 0 w 12244648"/>
              <a:gd name="connsiteY4" fmla="*/ 1512916 h 3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648" h="3898669">
                <a:moveTo>
                  <a:pt x="0" y="1512916"/>
                </a:moveTo>
                <a:lnTo>
                  <a:pt x="0" y="3898669"/>
                </a:lnTo>
                <a:lnTo>
                  <a:pt x="12244648" y="3898669"/>
                </a:lnTo>
                <a:lnTo>
                  <a:pt x="12244648" y="0"/>
                </a:lnTo>
                <a:lnTo>
                  <a:pt x="0" y="151291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00B0BD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497423" y="4236098"/>
            <a:ext cx="519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cap="all" spc="300" dirty="0" smtClean="0">
                <a:solidFill>
                  <a:srgbClr val="00B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 2</a:t>
            </a:r>
            <a:endParaRPr lang="fr-BE" sz="3200" cap="all" spc="300" dirty="0">
              <a:solidFill>
                <a:srgbClr val="00B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72408" y="5259157"/>
            <a:ext cx="57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cap="all" dirty="0" smtClean="0">
                <a:solidFill>
                  <a:srgbClr val="243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BE" sz="4000" b="1" cap="all" dirty="0">
              <a:solidFill>
                <a:srgbClr val="243D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172408" y="4941916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172408" y="6288640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4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183" y="-230737"/>
            <a:ext cx="12263215" cy="4922377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-116378" y="2992582"/>
            <a:ext cx="12435840" cy="3898669"/>
          </a:xfrm>
          <a:custGeom>
            <a:avLst/>
            <a:gdLst>
              <a:gd name="connsiteX0" fmla="*/ 0 w 12244648"/>
              <a:gd name="connsiteY0" fmla="*/ 1512916 h 3898669"/>
              <a:gd name="connsiteX1" fmla="*/ 0 w 12244648"/>
              <a:gd name="connsiteY1" fmla="*/ 3898669 h 3898669"/>
              <a:gd name="connsiteX2" fmla="*/ 12244648 w 12244648"/>
              <a:gd name="connsiteY2" fmla="*/ 3898669 h 3898669"/>
              <a:gd name="connsiteX3" fmla="*/ 12244648 w 12244648"/>
              <a:gd name="connsiteY3" fmla="*/ 0 h 3898669"/>
              <a:gd name="connsiteX4" fmla="*/ 0 w 12244648"/>
              <a:gd name="connsiteY4" fmla="*/ 1512916 h 3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648" h="3898669">
                <a:moveTo>
                  <a:pt x="0" y="1512916"/>
                </a:moveTo>
                <a:lnTo>
                  <a:pt x="0" y="3898669"/>
                </a:lnTo>
                <a:lnTo>
                  <a:pt x="12244648" y="3898669"/>
                </a:lnTo>
                <a:lnTo>
                  <a:pt x="12244648" y="0"/>
                </a:lnTo>
                <a:lnTo>
                  <a:pt x="0" y="151291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00B0BD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497423" y="4236098"/>
            <a:ext cx="519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cap="all" spc="300" dirty="0" smtClean="0">
                <a:solidFill>
                  <a:srgbClr val="00B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 3</a:t>
            </a:r>
            <a:endParaRPr lang="fr-BE" sz="3200" cap="all" spc="300" dirty="0">
              <a:solidFill>
                <a:srgbClr val="00B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72408" y="5259157"/>
            <a:ext cx="57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cap="all" dirty="0" smtClean="0">
                <a:solidFill>
                  <a:srgbClr val="243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BE" sz="4000" b="1" cap="all" dirty="0">
              <a:solidFill>
                <a:srgbClr val="243D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172408" y="4941916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172408" y="6288640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5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637" y="-136732"/>
            <a:ext cx="12229031" cy="4777098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-116378" y="2992582"/>
            <a:ext cx="12435840" cy="3898669"/>
          </a:xfrm>
          <a:custGeom>
            <a:avLst/>
            <a:gdLst>
              <a:gd name="connsiteX0" fmla="*/ 0 w 12244648"/>
              <a:gd name="connsiteY0" fmla="*/ 1512916 h 3898669"/>
              <a:gd name="connsiteX1" fmla="*/ 0 w 12244648"/>
              <a:gd name="connsiteY1" fmla="*/ 3898669 h 3898669"/>
              <a:gd name="connsiteX2" fmla="*/ 12244648 w 12244648"/>
              <a:gd name="connsiteY2" fmla="*/ 3898669 h 3898669"/>
              <a:gd name="connsiteX3" fmla="*/ 12244648 w 12244648"/>
              <a:gd name="connsiteY3" fmla="*/ 0 h 3898669"/>
              <a:gd name="connsiteX4" fmla="*/ 0 w 12244648"/>
              <a:gd name="connsiteY4" fmla="*/ 1512916 h 3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648" h="3898669">
                <a:moveTo>
                  <a:pt x="0" y="1512916"/>
                </a:moveTo>
                <a:lnTo>
                  <a:pt x="0" y="3898669"/>
                </a:lnTo>
                <a:lnTo>
                  <a:pt x="12244648" y="3898669"/>
                </a:lnTo>
                <a:lnTo>
                  <a:pt x="12244648" y="0"/>
                </a:lnTo>
                <a:lnTo>
                  <a:pt x="0" y="151291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00B0BD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497423" y="4236098"/>
            <a:ext cx="519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cap="all" spc="300" dirty="0" smtClean="0">
                <a:solidFill>
                  <a:srgbClr val="00B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 4</a:t>
            </a:r>
            <a:endParaRPr lang="fr-BE" sz="3200" cap="all" spc="300" dirty="0">
              <a:solidFill>
                <a:srgbClr val="00B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72408" y="5259157"/>
            <a:ext cx="57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cap="all" dirty="0" smtClean="0">
                <a:solidFill>
                  <a:srgbClr val="243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BE" sz="4000" b="1" cap="all" dirty="0">
              <a:solidFill>
                <a:srgbClr val="243D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172408" y="4941916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172408" y="6288640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7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637" y="-111096"/>
            <a:ext cx="12220486" cy="4777099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-116378" y="2992582"/>
            <a:ext cx="12435840" cy="3898669"/>
          </a:xfrm>
          <a:custGeom>
            <a:avLst/>
            <a:gdLst>
              <a:gd name="connsiteX0" fmla="*/ 0 w 12244648"/>
              <a:gd name="connsiteY0" fmla="*/ 1512916 h 3898669"/>
              <a:gd name="connsiteX1" fmla="*/ 0 w 12244648"/>
              <a:gd name="connsiteY1" fmla="*/ 3898669 h 3898669"/>
              <a:gd name="connsiteX2" fmla="*/ 12244648 w 12244648"/>
              <a:gd name="connsiteY2" fmla="*/ 3898669 h 3898669"/>
              <a:gd name="connsiteX3" fmla="*/ 12244648 w 12244648"/>
              <a:gd name="connsiteY3" fmla="*/ 0 h 3898669"/>
              <a:gd name="connsiteX4" fmla="*/ 0 w 12244648"/>
              <a:gd name="connsiteY4" fmla="*/ 1512916 h 3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648" h="3898669">
                <a:moveTo>
                  <a:pt x="0" y="1512916"/>
                </a:moveTo>
                <a:lnTo>
                  <a:pt x="0" y="3898669"/>
                </a:lnTo>
                <a:lnTo>
                  <a:pt x="12244648" y="3898669"/>
                </a:lnTo>
                <a:lnTo>
                  <a:pt x="12244648" y="0"/>
                </a:lnTo>
                <a:lnTo>
                  <a:pt x="0" y="151291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00B0BD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497423" y="4236098"/>
            <a:ext cx="519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cap="all" spc="300" dirty="0" smtClean="0">
                <a:solidFill>
                  <a:srgbClr val="00B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 5</a:t>
            </a:r>
            <a:endParaRPr lang="fr-BE" sz="3200" cap="all" spc="300" dirty="0">
              <a:solidFill>
                <a:srgbClr val="00B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72408" y="5259157"/>
            <a:ext cx="57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cap="all" dirty="0" smtClean="0">
                <a:solidFill>
                  <a:srgbClr val="243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BE" sz="4000" b="1" cap="all" dirty="0">
              <a:solidFill>
                <a:srgbClr val="243D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172408" y="4941916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172408" y="6288640"/>
            <a:ext cx="5701004" cy="0"/>
          </a:xfrm>
          <a:prstGeom prst="line">
            <a:avLst/>
          </a:prstGeom>
          <a:ln w="38100">
            <a:solidFill>
              <a:srgbClr val="243D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1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090F37-1688-4637-8FF5-9C2441378B71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1497958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LesScouts_ANU.potx" id="{F7A8DFAF-4394-439E-906B-EBFAE74C44BF}" vid="{56E047EB-1997-4DF5-81AC-654A0171C81E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LesScouts_ANU.potx" id="{F7A8DFAF-4394-439E-906B-EBFAE74C44BF}" vid="{6A6E85C9-1E89-4C49-973B-4112D84A7BD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20</Words>
  <Application>Microsoft Office PowerPoint</Application>
  <PresentationFormat>Grand écran</PresentationFormat>
  <Paragraphs>12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Magnette</dc:creator>
  <cp:lastModifiedBy>Vincent Boudart</cp:lastModifiedBy>
  <cp:revision>21</cp:revision>
  <dcterms:created xsi:type="dcterms:W3CDTF">2016-12-06T12:07:56Z</dcterms:created>
  <dcterms:modified xsi:type="dcterms:W3CDTF">2018-09-18T14:04:13Z</dcterms:modified>
</cp:coreProperties>
</file>