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6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7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</p:sldMasterIdLst>
  <p:notesMasterIdLst>
    <p:notesMasterId r:id="rId32"/>
  </p:notesMasterIdLst>
  <p:handoutMasterIdLst>
    <p:handoutMasterId r:id="rId33"/>
  </p:handoutMasterIdLst>
  <p:sldIdLst>
    <p:sldId id="256" r:id="rId3"/>
    <p:sldId id="271" r:id="rId4"/>
    <p:sldId id="342" r:id="rId5"/>
    <p:sldId id="263" r:id="rId6"/>
    <p:sldId id="291" r:id="rId7"/>
    <p:sldId id="344" r:id="rId8"/>
    <p:sldId id="343" r:id="rId9"/>
    <p:sldId id="345" r:id="rId10"/>
    <p:sldId id="354" r:id="rId11"/>
    <p:sldId id="306" r:id="rId12"/>
    <p:sldId id="353" r:id="rId13"/>
    <p:sldId id="332" r:id="rId14"/>
    <p:sldId id="333" r:id="rId15"/>
    <p:sldId id="347" r:id="rId16"/>
    <p:sldId id="339" r:id="rId17"/>
    <p:sldId id="340" r:id="rId18"/>
    <p:sldId id="341" r:id="rId19"/>
    <p:sldId id="338" r:id="rId20"/>
    <p:sldId id="361" r:id="rId21"/>
    <p:sldId id="356" r:id="rId22"/>
    <p:sldId id="348" r:id="rId23"/>
    <p:sldId id="357" r:id="rId24"/>
    <p:sldId id="359" r:id="rId25"/>
    <p:sldId id="355" r:id="rId26"/>
    <p:sldId id="350" r:id="rId27"/>
    <p:sldId id="270" r:id="rId28"/>
    <p:sldId id="351" r:id="rId29"/>
    <p:sldId id="352" r:id="rId30"/>
    <p:sldId id="269" r:id="rId31"/>
  </p:sldIdLst>
  <p:sldSz cx="12192000" cy="6858000"/>
  <p:notesSz cx="9926638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F8A0E5-0F6C-5780-E089-A3B4B15506B7}" name="Pascale Ek" initials="PE" userId="S::PEK@lesscouts.be::1ff5f238-6202-476a-8353-579bcb7c70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447B"/>
    <a:srgbClr val="0055AD"/>
    <a:srgbClr val="104579"/>
    <a:srgbClr val="F5FBFC"/>
    <a:srgbClr val="87C846"/>
    <a:srgbClr val="EF2C19"/>
    <a:srgbClr val="296B52"/>
    <a:srgbClr val="2BB0E2"/>
    <a:srgbClr val="3BC7D3"/>
    <a:srgbClr val="3F31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513" autoAdjust="0"/>
  </p:normalViewPr>
  <p:slideViewPr>
    <p:cSldViewPr snapToGrid="0" snapToObjects="1">
      <p:cViewPr varScale="1">
        <p:scale>
          <a:sx n="69" d="100"/>
          <a:sy n="69" d="100"/>
        </p:scale>
        <p:origin x="1728" y="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711085-7D4C-4D36-B49C-56DABEF0D753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BE"/>
        </a:p>
      </dgm:t>
    </dgm:pt>
    <dgm:pt modelId="{73B816E9-2C84-4E1A-A1EE-51C7D823DB0D}">
      <dgm:prSet phldrT="[Texte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fr-BE" sz="2000" dirty="0">
              <a:latin typeface="Muli" panose="02000503000000000000" pitchFamily="2" charset="0"/>
            </a:rPr>
            <a:t>Règle d’équité et de respect</a:t>
          </a:r>
        </a:p>
      </dgm:t>
    </dgm:pt>
    <dgm:pt modelId="{E40E14C8-2E0E-4653-AA98-174CBBBB9C98}" type="parTrans" cxnId="{F6DE48A0-2FE1-4D6D-B303-6CB2632C5CF3}">
      <dgm:prSet/>
      <dgm:spPr/>
      <dgm:t>
        <a:bodyPr/>
        <a:lstStyle/>
        <a:p>
          <a:endParaRPr lang="fr-BE"/>
        </a:p>
      </dgm:t>
    </dgm:pt>
    <dgm:pt modelId="{F41A9B26-BF6E-40CA-A9C5-7A3822CCCB09}" type="sibTrans" cxnId="{F6DE48A0-2FE1-4D6D-B303-6CB2632C5CF3}">
      <dgm:prSet/>
      <dgm:spPr/>
      <dgm:t>
        <a:bodyPr/>
        <a:lstStyle/>
        <a:p>
          <a:endParaRPr lang="fr-BE"/>
        </a:p>
      </dgm:t>
    </dgm:pt>
    <dgm:pt modelId="{4B8D4D1B-78CE-4546-BD29-003735CED73E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fr-BE" sz="2000" dirty="0">
              <a:latin typeface="Muli" panose="02000503000000000000" pitchFamily="2" charset="0"/>
            </a:rPr>
            <a:t>Chacun a le droit de garder le silence ou de parler,</a:t>
          </a:r>
          <a:br>
            <a:rPr lang="fr-BE" sz="2000" dirty="0">
              <a:latin typeface="Muli" panose="02000503000000000000" pitchFamily="2" charset="0"/>
            </a:rPr>
          </a:br>
          <a:r>
            <a:rPr lang="fr-BE" sz="2000" dirty="0">
              <a:latin typeface="Muli" panose="02000503000000000000" pitchFamily="2" charset="0"/>
            </a:rPr>
            <a:t>tout en veillant à laisser de la place à la parole de l’autre.</a:t>
          </a:r>
        </a:p>
      </dgm:t>
    </dgm:pt>
    <dgm:pt modelId="{CCA44963-BB79-4BE4-800E-71633190118F}" type="parTrans" cxnId="{F6905343-67DF-4F9E-92C5-EBC59D08F705}">
      <dgm:prSet/>
      <dgm:spPr/>
      <dgm:t>
        <a:bodyPr/>
        <a:lstStyle/>
        <a:p>
          <a:endParaRPr lang="fr-BE"/>
        </a:p>
      </dgm:t>
    </dgm:pt>
    <dgm:pt modelId="{D5F872BD-AA12-443A-A086-EB929C5E4587}" type="sibTrans" cxnId="{F6905343-67DF-4F9E-92C5-EBC59D08F705}">
      <dgm:prSet/>
      <dgm:spPr/>
      <dgm:t>
        <a:bodyPr/>
        <a:lstStyle/>
        <a:p>
          <a:endParaRPr lang="fr-BE"/>
        </a:p>
      </dgm:t>
    </dgm:pt>
    <dgm:pt modelId="{9C8A987A-C097-46FA-B0D8-7D12E6D03D7B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fr-BE" sz="2000" dirty="0">
              <a:latin typeface="Muli" panose="02000503000000000000" pitchFamily="2" charset="0"/>
            </a:rPr>
            <a:t>Lorsque l’on prend la parole, on parle pour soi et de soi.</a:t>
          </a:r>
        </a:p>
      </dgm:t>
    </dgm:pt>
    <dgm:pt modelId="{1B2293FD-6B0E-4825-B235-C5D93BEE6633}" type="parTrans" cxnId="{001A22E8-B0ED-4FB8-BDC4-B0DC92828A8F}">
      <dgm:prSet/>
      <dgm:spPr/>
      <dgm:t>
        <a:bodyPr/>
        <a:lstStyle/>
        <a:p>
          <a:endParaRPr lang="fr-BE"/>
        </a:p>
      </dgm:t>
    </dgm:pt>
    <dgm:pt modelId="{87B35764-9FD4-4B84-A2C6-2F369C3ED305}" type="sibTrans" cxnId="{001A22E8-B0ED-4FB8-BDC4-B0DC92828A8F}">
      <dgm:prSet/>
      <dgm:spPr/>
      <dgm:t>
        <a:bodyPr/>
        <a:lstStyle/>
        <a:p>
          <a:endParaRPr lang="fr-BE"/>
        </a:p>
      </dgm:t>
    </dgm:pt>
    <dgm:pt modelId="{EA83ABF8-D307-460C-9D1F-39239381CEC5}">
      <dgm:prSet phldrT="[Texte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fr-BE" sz="2000" dirty="0">
              <a:latin typeface="Muli" panose="02000503000000000000" pitchFamily="2" charset="0"/>
            </a:rPr>
            <a:t>Règle d’écoute</a:t>
          </a:r>
        </a:p>
      </dgm:t>
    </dgm:pt>
    <dgm:pt modelId="{88A6606B-9C4F-4998-A3D1-2EC2A70D0A58}" type="parTrans" cxnId="{544E9401-328E-41D3-9507-7ABBB6572E06}">
      <dgm:prSet/>
      <dgm:spPr/>
      <dgm:t>
        <a:bodyPr/>
        <a:lstStyle/>
        <a:p>
          <a:endParaRPr lang="fr-BE"/>
        </a:p>
      </dgm:t>
    </dgm:pt>
    <dgm:pt modelId="{AC89A04F-E342-4161-9DBD-059F05AC5D7B}" type="sibTrans" cxnId="{544E9401-328E-41D3-9507-7ABBB6572E06}">
      <dgm:prSet/>
      <dgm:spPr/>
      <dgm:t>
        <a:bodyPr/>
        <a:lstStyle/>
        <a:p>
          <a:endParaRPr lang="fr-BE"/>
        </a:p>
      </dgm:t>
    </dgm:pt>
    <dgm:pt modelId="{01EA42A8-7CD0-42C9-B274-047F695F6077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fr-BE" sz="2000" dirty="0">
              <a:latin typeface="Muli" panose="02000503000000000000" pitchFamily="2" charset="0"/>
            </a:rPr>
            <a:t>Il est important de respecter la parole de l’autre, sans l’interrompre.</a:t>
          </a:r>
        </a:p>
      </dgm:t>
    </dgm:pt>
    <dgm:pt modelId="{5F0400EC-0641-4E71-B284-09150223347C}" type="parTrans" cxnId="{871F814E-4C10-438A-9FB8-EA8F1016D09B}">
      <dgm:prSet/>
      <dgm:spPr/>
      <dgm:t>
        <a:bodyPr/>
        <a:lstStyle/>
        <a:p>
          <a:endParaRPr lang="fr-BE"/>
        </a:p>
      </dgm:t>
    </dgm:pt>
    <dgm:pt modelId="{ED7C8D44-D04D-471C-BE3A-5242C8E8F0FC}" type="sibTrans" cxnId="{871F814E-4C10-438A-9FB8-EA8F1016D09B}">
      <dgm:prSet/>
      <dgm:spPr/>
      <dgm:t>
        <a:bodyPr/>
        <a:lstStyle/>
        <a:p>
          <a:endParaRPr lang="fr-BE"/>
        </a:p>
      </dgm:t>
    </dgm:pt>
    <dgm:pt modelId="{0AB482B0-1789-47C2-9B15-C60A6D5E89D3}">
      <dgm:prSet phldrT="[Texte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fr-BE" sz="2000" dirty="0">
              <a:latin typeface="Muli" panose="02000503000000000000" pitchFamily="2" charset="0"/>
            </a:rPr>
            <a:t>Règle de confiance</a:t>
          </a:r>
        </a:p>
      </dgm:t>
    </dgm:pt>
    <dgm:pt modelId="{25DFB093-A2D7-4D77-B5DE-7414B21D45CD}" type="parTrans" cxnId="{EB2ABF8C-3F41-4F24-A0B8-FA8F07783FE9}">
      <dgm:prSet/>
      <dgm:spPr/>
      <dgm:t>
        <a:bodyPr/>
        <a:lstStyle/>
        <a:p>
          <a:endParaRPr lang="fr-BE"/>
        </a:p>
      </dgm:t>
    </dgm:pt>
    <dgm:pt modelId="{C1FBCF11-0E51-4520-B68B-818785C95EB1}" type="sibTrans" cxnId="{EB2ABF8C-3F41-4F24-A0B8-FA8F07783FE9}">
      <dgm:prSet/>
      <dgm:spPr/>
      <dgm:t>
        <a:bodyPr/>
        <a:lstStyle/>
        <a:p>
          <a:endParaRPr lang="fr-BE"/>
        </a:p>
      </dgm:t>
    </dgm:pt>
    <dgm:pt modelId="{E77967E9-90CC-4AAB-9013-012A21678685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fr-BE" sz="2000" dirty="0">
              <a:latin typeface="Muli" panose="02000503000000000000" pitchFamily="2" charset="0"/>
            </a:rPr>
            <a:t>Chacun doit pouvoir s’exprimer en confiance. Les critiques et opinions exprimées portent sur des idées et non sur des personnes.</a:t>
          </a:r>
        </a:p>
      </dgm:t>
    </dgm:pt>
    <dgm:pt modelId="{33A91541-2B98-4C96-91BD-D512FA697B6B}" type="parTrans" cxnId="{AEE57D4F-ADD2-4D0F-BAA5-BDC1013ED49B}">
      <dgm:prSet/>
      <dgm:spPr/>
      <dgm:t>
        <a:bodyPr/>
        <a:lstStyle/>
        <a:p>
          <a:endParaRPr lang="fr-BE"/>
        </a:p>
      </dgm:t>
    </dgm:pt>
    <dgm:pt modelId="{AA6306E8-AC30-400C-B907-0195C7B8274E}" type="sibTrans" cxnId="{AEE57D4F-ADD2-4D0F-BAA5-BDC1013ED49B}">
      <dgm:prSet/>
      <dgm:spPr/>
      <dgm:t>
        <a:bodyPr/>
        <a:lstStyle/>
        <a:p>
          <a:endParaRPr lang="fr-BE"/>
        </a:p>
      </dgm:t>
    </dgm:pt>
    <dgm:pt modelId="{C4611802-1DC1-4E4C-90AC-8A0ABC7A41D3}">
      <dgm:prSet phldrT="[Texte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fr-BE" sz="2000" dirty="0">
              <a:latin typeface="Muli" panose="02000503000000000000" pitchFamily="2" charset="0"/>
            </a:rPr>
            <a:t>Règle de confidentialité</a:t>
          </a:r>
        </a:p>
      </dgm:t>
    </dgm:pt>
    <dgm:pt modelId="{9E77E605-7242-4044-BAAB-BBBDA9099004}" type="parTrans" cxnId="{37D0DFD2-9689-4513-8DE3-D4E921079258}">
      <dgm:prSet/>
      <dgm:spPr/>
      <dgm:t>
        <a:bodyPr/>
        <a:lstStyle/>
        <a:p>
          <a:endParaRPr lang="fr-BE"/>
        </a:p>
      </dgm:t>
    </dgm:pt>
    <dgm:pt modelId="{C6F674FD-79A7-4267-9CAB-42B3ABA6E6FF}" type="sibTrans" cxnId="{37D0DFD2-9689-4513-8DE3-D4E921079258}">
      <dgm:prSet/>
      <dgm:spPr/>
      <dgm:t>
        <a:bodyPr/>
        <a:lstStyle/>
        <a:p>
          <a:endParaRPr lang="fr-BE"/>
        </a:p>
      </dgm:t>
    </dgm:pt>
    <dgm:pt modelId="{21E6535C-8476-428E-B4BB-068C8849CC7B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fr-BE" sz="2000" dirty="0">
              <a:latin typeface="Muli" panose="02000503000000000000" pitchFamily="2" charset="0"/>
            </a:rPr>
            <a:t>La parole de l’autre ne peut être rapportée à l’extérieur</a:t>
          </a:r>
          <a:br>
            <a:rPr lang="fr-BE" sz="2000" dirty="0">
              <a:latin typeface="Muli" panose="02000503000000000000" pitchFamily="2" charset="0"/>
            </a:rPr>
          </a:br>
          <a:r>
            <a:rPr lang="fr-BE" sz="2000" dirty="0">
              <a:latin typeface="Muli" panose="02000503000000000000" pitchFamily="2" charset="0"/>
            </a:rPr>
            <a:t>sans son consentement s’il risque d’être identifiable.</a:t>
          </a:r>
        </a:p>
      </dgm:t>
    </dgm:pt>
    <dgm:pt modelId="{5EA75449-593A-4D63-ADA5-B5E0570B305F}" type="parTrans" cxnId="{376B7022-D1ED-4982-A3D7-592EF490CC52}">
      <dgm:prSet/>
      <dgm:spPr/>
      <dgm:t>
        <a:bodyPr/>
        <a:lstStyle/>
        <a:p>
          <a:endParaRPr lang="fr-BE"/>
        </a:p>
      </dgm:t>
    </dgm:pt>
    <dgm:pt modelId="{5CC57065-7407-4DB8-A091-4212DBD9B2EE}" type="sibTrans" cxnId="{376B7022-D1ED-4982-A3D7-592EF490CC52}">
      <dgm:prSet/>
      <dgm:spPr/>
      <dgm:t>
        <a:bodyPr/>
        <a:lstStyle/>
        <a:p>
          <a:endParaRPr lang="fr-BE"/>
        </a:p>
      </dgm:t>
    </dgm:pt>
    <dgm:pt modelId="{43793396-C980-4066-B7B9-48637D45AEC3}">
      <dgm:prSet phldrT="[Texte]" custT="1"/>
      <dgm:spPr/>
      <dgm:t>
        <a:bodyPr/>
        <a:lstStyle/>
        <a:p>
          <a:r>
            <a:rPr lang="fr-BE" sz="2000" dirty="0">
              <a:latin typeface="Muli" panose="02000503000000000000" pitchFamily="2" charset="0"/>
            </a:rPr>
            <a:t>Il est important de laisser la place aux points de vue différents.</a:t>
          </a:r>
        </a:p>
      </dgm:t>
    </dgm:pt>
    <dgm:pt modelId="{09A6F881-373D-4BFB-8ECB-0B07E9558F50}" type="parTrans" cxnId="{AAD70E86-53E6-4A92-9742-19928736A862}">
      <dgm:prSet/>
      <dgm:spPr/>
      <dgm:t>
        <a:bodyPr/>
        <a:lstStyle/>
        <a:p>
          <a:endParaRPr lang="fr-BE"/>
        </a:p>
      </dgm:t>
    </dgm:pt>
    <dgm:pt modelId="{587BCA9A-00AC-4C1A-8071-709668F3B9C6}" type="sibTrans" cxnId="{AAD70E86-53E6-4A92-9742-19928736A862}">
      <dgm:prSet/>
      <dgm:spPr/>
      <dgm:t>
        <a:bodyPr/>
        <a:lstStyle/>
        <a:p>
          <a:endParaRPr lang="fr-BE"/>
        </a:p>
      </dgm:t>
    </dgm:pt>
    <dgm:pt modelId="{FFDC5C19-24EB-4E0F-B4BA-793A636AE4AF}" type="pres">
      <dgm:prSet presAssocID="{23711085-7D4C-4D36-B49C-56DABEF0D753}" presName="linear" presStyleCnt="0">
        <dgm:presLayoutVars>
          <dgm:dir/>
          <dgm:animLvl val="lvl"/>
          <dgm:resizeHandles val="exact"/>
        </dgm:presLayoutVars>
      </dgm:prSet>
      <dgm:spPr/>
    </dgm:pt>
    <dgm:pt modelId="{7FA59A9A-3E97-42EB-8D5D-910DE7DEA3A5}" type="pres">
      <dgm:prSet presAssocID="{73B816E9-2C84-4E1A-A1EE-51C7D823DB0D}" presName="parentLin" presStyleCnt="0"/>
      <dgm:spPr/>
    </dgm:pt>
    <dgm:pt modelId="{BB2F8406-AC94-4721-8887-21AFE164B0F3}" type="pres">
      <dgm:prSet presAssocID="{73B816E9-2C84-4E1A-A1EE-51C7D823DB0D}" presName="parentLeftMargin" presStyleLbl="node1" presStyleIdx="0" presStyleCnt="4"/>
      <dgm:spPr/>
    </dgm:pt>
    <dgm:pt modelId="{B23288B9-EF73-4D92-B864-536F7A81F8DE}" type="pres">
      <dgm:prSet presAssocID="{73B816E9-2C84-4E1A-A1EE-51C7D823DB0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F765467-6E04-49AE-A8E5-B7A6D26265EA}" type="pres">
      <dgm:prSet presAssocID="{73B816E9-2C84-4E1A-A1EE-51C7D823DB0D}" presName="negativeSpace" presStyleCnt="0"/>
      <dgm:spPr/>
    </dgm:pt>
    <dgm:pt modelId="{44FC3AFD-69AE-4CA2-BD83-5A1F3AD7DFAD}" type="pres">
      <dgm:prSet presAssocID="{73B816E9-2C84-4E1A-A1EE-51C7D823DB0D}" presName="childText" presStyleLbl="conFgAcc1" presStyleIdx="0" presStyleCnt="4">
        <dgm:presLayoutVars>
          <dgm:bulletEnabled val="1"/>
        </dgm:presLayoutVars>
      </dgm:prSet>
      <dgm:spPr/>
    </dgm:pt>
    <dgm:pt modelId="{F97E3594-C1B5-4F87-9E2D-92F05C9CCEF5}" type="pres">
      <dgm:prSet presAssocID="{F41A9B26-BF6E-40CA-A9C5-7A3822CCCB09}" presName="spaceBetweenRectangles" presStyleCnt="0"/>
      <dgm:spPr/>
    </dgm:pt>
    <dgm:pt modelId="{23A9FEFE-589F-498E-BBD2-83E4316257A2}" type="pres">
      <dgm:prSet presAssocID="{EA83ABF8-D307-460C-9D1F-39239381CEC5}" presName="parentLin" presStyleCnt="0"/>
      <dgm:spPr/>
    </dgm:pt>
    <dgm:pt modelId="{528E1AA2-B9A8-434B-B2DD-EE626CD7EF6B}" type="pres">
      <dgm:prSet presAssocID="{EA83ABF8-D307-460C-9D1F-39239381CEC5}" presName="parentLeftMargin" presStyleLbl="node1" presStyleIdx="0" presStyleCnt="4"/>
      <dgm:spPr/>
    </dgm:pt>
    <dgm:pt modelId="{25B134ED-4B01-482F-BEFB-972241F3E556}" type="pres">
      <dgm:prSet presAssocID="{EA83ABF8-D307-460C-9D1F-39239381CEC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0A04A08-E1C1-4D30-AB94-256CEEB9098D}" type="pres">
      <dgm:prSet presAssocID="{EA83ABF8-D307-460C-9D1F-39239381CEC5}" presName="negativeSpace" presStyleCnt="0"/>
      <dgm:spPr/>
    </dgm:pt>
    <dgm:pt modelId="{547BB39F-2E04-4CB6-9E24-58A020112F97}" type="pres">
      <dgm:prSet presAssocID="{EA83ABF8-D307-460C-9D1F-39239381CEC5}" presName="childText" presStyleLbl="conFgAcc1" presStyleIdx="1" presStyleCnt="4">
        <dgm:presLayoutVars>
          <dgm:bulletEnabled val="1"/>
        </dgm:presLayoutVars>
      </dgm:prSet>
      <dgm:spPr/>
    </dgm:pt>
    <dgm:pt modelId="{580FAB7E-5762-40E4-8E10-A246742E44C8}" type="pres">
      <dgm:prSet presAssocID="{AC89A04F-E342-4161-9DBD-059F05AC5D7B}" presName="spaceBetweenRectangles" presStyleCnt="0"/>
      <dgm:spPr/>
    </dgm:pt>
    <dgm:pt modelId="{B82BC2CC-B1A9-4443-A8F2-E37025AA0526}" type="pres">
      <dgm:prSet presAssocID="{0AB482B0-1789-47C2-9B15-C60A6D5E89D3}" presName="parentLin" presStyleCnt="0"/>
      <dgm:spPr/>
    </dgm:pt>
    <dgm:pt modelId="{0F602AB0-A4BC-4D29-89F4-98AC36997C7F}" type="pres">
      <dgm:prSet presAssocID="{0AB482B0-1789-47C2-9B15-C60A6D5E89D3}" presName="parentLeftMargin" presStyleLbl="node1" presStyleIdx="1" presStyleCnt="4"/>
      <dgm:spPr/>
    </dgm:pt>
    <dgm:pt modelId="{44F87C71-53E5-4AFA-A4DC-A5159963E1C7}" type="pres">
      <dgm:prSet presAssocID="{0AB482B0-1789-47C2-9B15-C60A6D5E89D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CA1727C-D629-4354-B40F-B06E7128D695}" type="pres">
      <dgm:prSet presAssocID="{0AB482B0-1789-47C2-9B15-C60A6D5E89D3}" presName="negativeSpace" presStyleCnt="0"/>
      <dgm:spPr/>
    </dgm:pt>
    <dgm:pt modelId="{FF919472-73A4-4B13-9DC7-3A62ECFC0E80}" type="pres">
      <dgm:prSet presAssocID="{0AB482B0-1789-47C2-9B15-C60A6D5E89D3}" presName="childText" presStyleLbl="conFgAcc1" presStyleIdx="2" presStyleCnt="4">
        <dgm:presLayoutVars>
          <dgm:bulletEnabled val="1"/>
        </dgm:presLayoutVars>
      </dgm:prSet>
      <dgm:spPr/>
    </dgm:pt>
    <dgm:pt modelId="{63B91DBF-C683-48B6-AF77-05F1D8216CD5}" type="pres">
      <dgm:prSet presAssocID="{C1FBCF11-0E51-4520-B68B-818785C95EB1}" presName="spaceBetweenRectangles" presStyleCnt="0"/>
      <dgm:spPr/>
    </dgm:pt>
    <dgm:pt modelId="{9982B35D-DD5A-41D8-A1F6-5F2004B1A471}" type="pres">
      <dgm:prSet presAssocID="{C4611802-1DC1-4E4C-90AC-8A0ABC7A41D3}" presName="parentLin" presStyleCnt="0"/>
      <dgm:spPr/>
    </dgm:pt>
    <dgm:pt modelId="{AE702024-7615-4883-9596-4FD4F7E0135D}" type="pres">
      <dgm:prSet presAssocID="{C4611802-1DC1-4E4C-90AC-8A0ABC7A41D3}" presName="parentLeftMargin" presStyleLbl="node1" presStyleIdx="2" presStyleCnt="4"/>
      <dgm:spPr/>
    </dgm:pt>
    <dgm:pt modelId="{8354559C-E3C1-4CB5-ABF9-C101DEBAC680}" type="pres">
      <dgm:prSet presAssocID="{C4611802-1DC1-4E4C-90AC-8A0ABC7A41D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04BFF5B-1223-4038-88AE-C3966E26DDD8}" type="pres">
      <dgm:prSet presAssocID="{C4611802-1DC1-4E4C-90AC-8A0ABC7A41D3}" presName="negativeSpace" presStyleCnt="0"/>
      <dgm:spPr/>
    </dgm:pt>
    <dgm:pt modelId="{69704E30-44E6-43A4-9915-87B7CE77F3E1}" type="pres">
      <dgm:prSet presAssocID="{C4611802-1DC1-4E4C-90AC-8A0ABC7A41D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44E9401-328E-41D3-9507-7ABBB6572E06}" srcId="{23711085-7D4C-4D36-B49C-56DABEF0D753}" destId="{EA83ABF8-D307-460C-9D1F-39239381CEC5}" srcOrd="1" destOrd="0" parTransId="{88A6606B-9C4F-4998-A3D1-2EC2A70D0A58}" sibTransId="{AC89A04F-E342-4161-9DBD-059F05AC5D7B}"/>
    <dgm:cxn modelId="{16DC9206-ECAD-460B-A691-B14E3DD129C3}" type="presOf" srcId="{73B816E9-2C84-4E1A-A1EE-51C7D823DB0D}" destId="{BB2F8406-AC94-4721-8887-21AFE164B0F3}" srcOrd="0" destOrd="0" presId="urn:microsoft.com/office/officeart/2005/8/layout/list1"/>
    <dgm:cxn modelId="{F6DDE616-F1D2-4588-90DA-C97591FF78E9}" type="presOf" srcId="{EA83ABF8-D307-460C-9D1F-39239381CEC5}" destId="{528E1AA2-B9A8-434B-B2DD-EE626CD7EF6B}" srcOrd="0" destOrd="0" presId="urn:microsoft.com/office/officeart/2005/8/layout/list1"/>
    <dgm:cxn modelId="{376B7022-D1ED-4982-A3D7-592EF490CC52}" srcId="{C4611802-1DC1-4E4C-90AC-8A0ABC7A41D3}" destId="{21E6535C-8476-428E-B4BB-068C8849CC7B}" srcOrd="0" destOrd="0" parTransId="{5EA75449-593A-4D63-ADA5-B5E0570B305F}" sibTransId="{5CC57065-7407-4DB8-A091-4212DBD9B2EE}"/>
    <dgm:cxn modelId="{D0E05E5B-78E6-41B7-958A-8C3C2E6733E3}" type="presOf" srcId="{01EA42A8-7CD0-42C9-B274-047F695F6077}" destId="{547BB39F-2E04-4CB6-9E24-58A020112F97}" srcOrd="0" destOrd="0" presId="urn:microsoft.com/office/officeart/2005/8/layout/list1"/>
    <dgm:cxn modelId="{0DB0A25C-5617-4294-9A30-A0AB6FD78CD3}" type="presOf" srcId="{0AB482B0-1789-47C2-9B15-C60A6D5E89D3}" destId="{0F602AB0-A4BC-4D29-89F4-98AC36997C7F}" srcOrd="0" destOrd="0" presId="urn:microsoft.com/office/officeart/2005/8/layout/list1"/>
    <dgm:cxn modelId="{40D51262-017C-41F2-BD74-B651588ACB4C}" type="presOf" srcId="{C4611802-1DC1-4E4C-90AC-8A0ABC7A41D3}" destId="{8354559C-E3C1-4CB5-ABF9-C101DEBAC680}" srcOrd="1" destOrd="0" presId="urn:microsoft.com/office/officeart/2005/8/layout/list1"/>
    <dgm:cxn modelId="{F6905343-67DF-4F9E-92C5-EBC59D08F705}" srcId="{73B816E9-2C84-4E1A-A1EE-51C7D823DB0D}" destId="{4B8D4D1B-78CE-4546-BD29-003735CED73E}" srcOrd="0" destOrd="0" parTransId="{CCA44963-BB79-4BE4-800E-71633190118F}" sibTransId="{D5F872BD-AA12-443A-A086-EB929C5E4587}"/>
    <dgm:cxn modelId="{438B0E45-1880-4907-8C72-B09687ABF130}" type="presOf" srcId="{4B8D4D1B-78CE-4546-BD29-003735CED73E}" destId="{44FC3AFD-69AE-4CA2-BD83-5A1F3AD7DFAD}" srcOrd="0" destOrd="0" presId="urn:microsoft.com/office/officeart/2005/8/layout/list1"/>
    <dgm:cxn modelId="{871F814E-4C10-438A-9FB8-EA8F1016D09B}" srcId="{EA83ABF8-D307-460C-9D1F-39239381CEC5}" destId="{01EA42A8-7CD0-42C9-B274-047F695F6077}" srcOrd="0" destOrd="0" parTransId="{5F0400EC-0641-4E71-B284-09150223347C}" sibTransId="{ED7C8D44-D04D-471C-BE3A-5242C8E8F0FC}"/>
    <dgm:cxn modelId="{AEE57D4F-ADD2-4D0F-BAA5-BDC1013ED49B}" srcId="{0AB482B0-1789-47C2-9B15-C60A6D5E89D3}" destId="{E77967E9-90CC-4AAB-9013-012A21678685}" srcOrd="0" destOrd="0" parTransId="{33A91541-2B98-4C96-91BD-D512FA697B6B}" sibTransId="{AA6306E8-AC30-400C-B907-0195C7B8274E}"/>
    <dgm:cxn modelId="{27345459-97A8-470E-9CFD-98E25E6D5B37}" type="presOf" srcId="{9C8A987A-C097-46FA-B0D8-7D12E6D03D7B}" destId="{44FC3AFD-69AE-4CA2-BD83-5A1F3AD7DFAD}" srcOrd="0" destOrd="1" presId="urn:microsoft.com/office/officeart/2005/8/layout/list1"/>
    <dgm:cxn modelId="{733C975A-3234-4B6D-B1B8-792FFE614C70}" type="presOf" srcId="{23711085-7D4C-4D36-B49C-56DABEF0D753}" destId="{FFDC5C19-24EB-4E0F-B4BA-793A636AE4AF}" srcOrd="0" destOrd="0" presId="urn:microsoft.com/office/officeart/2005/8/layout/list1"/>
    <dgm:cxn modelId="{AAD70E86-53E6-4A92-9742-19928736A862}" srcId="{EA83ABF8-D307-460C-9D1F-39239381CEC5}" destId="{43793396-C980-4066-B7B9-48637D45AEC3}" srcOrd="1" destOrd="0" parTransId="{09A6F881-373D-4BFB-8ECB-0B07E9558F50}" sibTransId="{587BCA9A-00AC-4C1A-8071-709668F3B9C6}"/>
    <dgm:cxn modelId="{EB2ABF8C-3F41-4F24-A0B8-FA8F07783FE9}" srcId="{23711085-7D4C-4D36-B49C-56DABEF0D753}" destId="{0AB482B0-1789-47C2-9B15-C60A6D5E89D3}" srcOrd="2" destOrd="0" parTransId="{25DFB093-A2D7-4D77-B5DE-7414B21D45CD}" sibTransId="{C1FBCF11-0E51-4520-B68B-818785C95EB1}"/>
    <dgm:cxn modelId="{28EDCC93-4E6A-40D5-A67A-6B2677FEC4FE}" type="presOf" srcId="{C4611802-1DC1-4E4C-90AC-8A0ABC7A41D3}" destId="{AE702024-7615-4883-9596-4FD4F7E0135D}" srcOrd="0" destOrd="0" presId="urn:microsoft.com/office/officeart/2005/8/layout/list1"/>
    <dgm:cxn modelId="{F6DE48A0-2FE1-4D6D-B303-6CB2632C5CF3}" srcId="{23711085-7D4C-4D36-B49C-56DABEF0D753}" destId="{73B816E9-2C84-4E1A-A1EE-51C7D823DB0D}" srcOrd="0" destOrd="0" parTransId="{E40E14C8-2E0E-4653-AA98-174CBBBB9C98}" sibTransId="{F41A9B26-BF6E-40CA-A9C5-7A3822CCCB09}"/>
    <dgm:cxn modelId="{54C69DA1-4FB4-481F-A3BE-507BBE0F5BA1}" type="presOf" srcId="{43793396-C980-4066-B7B9-48637D45AEC3}" destId="{547BB39F-2E04-4CB6-9E24-58A020112F97}" srcOrd="0" destOrd="1" presId="urn:microsoft.com/office/officeart/2005/8/layout/list1"/>
    <dgm:cxn modelId="{31CB08CC-B7AD-4D52-8641-42ED24CB97C5}" type="presOf" srcId="{0AB482B0-1789-47C2-9B15-C60A6D5E89D3}" destId="{44F87C71-53E5-4AFA-A4DC-A5159963E1C7}" srcOrd="1" destOrd="0" presId="urn:microsoft.com/office/officeart/2005/8/layout/list1"/>
    <dgm:cxn modelId="{37D0DFD2-9689-4513-8DE3-D4E921079258}" srcId="{23711085-7D4C-4D36-B49C-56DABEF0D753}" destId="{C4611802-1DC1-4E4C-90AC-8A0ABC7A41D3}" srcOrd="3" destOrd="0" parTransId="{9E77E605-7242-4044-BAAB-BBBDA9099004}" sibTransId="{C6F674FD-79A7-4267-9CAB-42B3ABA6E6FF}"/>
    <dgm:cxn modelId="{4A2621D6-0E32-49E7-87F6-434C0DAC3439}" type="presOf" srcId="{EA83ABF8-D307-460C-9D1F-39239381CEC5}" destId="{25B134ED-4B01-482F-BEFB-972241F3E556}" srcOrd="1" destOrd="0" presId="urn:microsoft.com/office/officeart/2005/8/layout/list1"/>
    <dgm:cxn modelId="{001A22E8-B0ED-4FB8-BDC4-B0DC92828A8F}" srcId="{73B816E9-2C84-4E1A-A1EE-51C7D823DB0D}" destId="{9C8A987A-C097-46FA-B0D8-7D12E6D03D7B}" srcOrd="1" destOrd="0" parTransId="{1B2293FD-6B0E-4825-B235-C5D93BEE6633}" sibTransId="{87B35764-9FD4-4B84-A2C6-2F369C3ED305}"/>
    <dgm:cxn modelId="{3D798AEC-9A4D-437A-9E5F-4CFC3D3253D5}" type="presOf" srcId="{E77967E9-90CC-4AAB-9013-012A21678685}" destId="{FF919472-73A4-4B13-9DC7-3A62ECFC0E80}" srcOrd="0" destOrd="0" presId="urn:microsoft.com/office/officeart/2005/8/layout/list1"/>
    <dgm:cxn modelId="{3FFEBFEC-B5F7-4497-B4EA-0F5052E48CBC}" type="presOf" srcId="{73B816E9-2C84-4E1A-A1EE-51C7D823DB0D}" destId="{B23288B9-EF73-4D92-B864-536F7A81F8DE}" srcOrd="1" destOrd="0" presId="urn:microsoft.com/office/officeart/2005/8/layout/list1"/>
    <dgm:cxn modelId="{D70769EF-37A8-49DD-A6BB-67D74355D75C}" type="presOf" srcId="{21E6535C-8476-428E-B4BB-068C8849CC7B}" destId="{69704E30-44E6-43A4-9915-87B7CE77F3E1}" srcOrd="0" destOrd="0" presId="urn:microsoft.com/office/officeart/2005/8/layout/list1"/>
    <dgm:cxn modelId="{DBBFD11E-9596-480E-90A7-603E2FFEA97E}" type="presParOf" srcId="{FFDC5C19-24EB-4E0F-B4BA-793A636AE4AF}" destId="{7FA59A9A-3E97-42EB-8D5D-910DE7DEA3A5}" srcOrd="0" destOrd="0" presId="urn:microsoft.com/office/officeart/2005/8/layout/list1"/>
    <dgm:cxn modelId="{7F0016A4-8404-4F3F-B15C-6586366CF6EE}" type="presParOf" srcId="{7FA59A9A-3E97-42EB-8D5D-910DE7DEA3A5}" destId="{BB2F8406-AC94-4721-8887-21AFE164B0F3}" srcOrd="0" destOrd="0" presId="urn:microsoft.com/office/officeart/2005/8/layout/list1"/>
    <dgm:cxn modelId="{3A991CC2-903C-4EE0-BEE7-906AA8F34785}" type="presParOf" srcId="{7FA59A9A-3E97-42EB-8D5D-910DE7DEA3A5}" destId="{B23288B9-EF73-4D92-B864-536F7A81F8DE}" srcOrd="1" destOrd="0" presId="urn:microsoft.com/office/officeart/2005/8/layout/list1"/>
    <dgm:cxn modelId="{0032C307-0D8E-4152-9587-3C831F204C09}" type="presParOf" srcId="{FFDC5C19-24EB-4E0F-B4BA-793A636AE4AF}" destId="{4F765467-6E04-49AE-A8E5-B7A6D26265EA}" srcOrd="1" destOrd="0" presId="urn:microsoft.com/office/officeart/2005/8/layout/list1"/>
    <dgm:cxn modelId="{D3973241-3F16-4C3B-AC96-FFF947034F09}" type="presParOf" srcId="{FFDC5C19-24EB-4E0F-B4BA-793A636AE4AF}" destId="{44FC3AFD-69AE-4CA2-BD83-5A1F3AD7DFAD}" srcOrd="2" destOrd="0" presId="urn:microsoft.com/office/officeart/2005/8/layout/list1"/>
    <dgm:cxn modelId="{024A13C3-BEF3-4E5B-BA82-85C8AFDE59FC}" type="presParOf" srcId="{FFDC5C19-24EB-4E0F-B4BA-793A636AE4AF}" destId="{F97E3594-C1B5-4F87-9E2D-92F05C9CCEF5}" srcOrd="3" destOrd="0" presId="urn:microsoft.com/office/officeart/2005/8/layout/list1"/>
    <dgm:cxn modelId="{14D58A76-9F72-4B8C-B42E-3552601B231A}" type="presParOf" srcId="{FFDC5C19-24EB-4E0F-B4BA-793A636AE4AF}" destId="{23A9FEFE-589F-498E-BBD2-83E4316257A2}" srcOrd="4" destOrd="0" presId="urn:microsoft.com/office/officeart/2005/8/layout/list1"/>
    <dgm:cxn modelId="{837EEB6E-874B-4B3F-936F-5DD6799497F1}" type="presParOf" srcId="{23A9FEFE-589F-498E-BBD2-83E4316257A2}" destId="{528E1AA2-B9A8-434B-B2DD-EE626CD7EF6B}" srcOrd="0" destOrd="0" presId="urn:microsoft.com/office/officeart/2005/8/layout/list1"/>
    <dgm:cxn modelId="{A59DAC24-122E-4E54-B630-D1E994303EA3}" type="presParOf" srcId="{23A9FEFE-589F-498E-BBD2-83E4316257A2}" destId="{25B134ED-4B01-482F-BEFB-972241F3E556}" srcOrd="1" destOrd="0" presId="urn:microsoft.com/office/officeart/2005/8/layout/list1"/>
    <dgm:cxn modelId="{01CDB1A8-35B6-4C8A-A21B-7CB6781D74B1}" type="presParOf" srcId="{FFDC5C19-24EB-4E0F-B4BA-793A636AE4AF}" destId="{40A04A08-E1C1-4D30-AB94-256CEEB9098D}" srcOrd="5" destOrd="0" presId="urn:microsoft.com/office/officeart/2005/8/layout/list1"/>
    <dgm:cxn modelId="{EE37A9C4-0902-4874-86E5-20EB54BC80DB}" type="presParOf" srcId="{FFDC5C19-24EB-4E0F-B4BA-793A636AE4AF}" destId="{547BB39F-2E04-4CB6-9E24-58A020112F97}" srcOrd="6" destOrd="0" presId="urn:microsoft.com/office/officeart/2005/8/layout/list1"/>
    <dgm:cxn modelId="{5B455D44-0FED-4EDF-AC4C-B404F6D5C03F}" type="presParOf" srcId="{FFDC5C19-24EB-4E0F-B4BA-793A636AE4AF}" destId="{580FAB7E-5762-40E4-8E10-A246742E44C8}" srcOrd="7" destOrd="0" presId="urn:microsoft.com/office/officeart/2005/8/layout/list1"/>
    <dgm:cxn modelId="{4C840F7A-7D58-43AF-9687-D95D55DA837F}" type="presParOf" srcId="{FFDC5C19-24EB-4E0F-B4BA-793A636AE4AF}" destId="{B82BC2CC-B1A9-4443-A8F2-E37025AA0526}" srcOrd="8" destOrd="0" presId="urn:microsoft.com/office/officeart/2005/8/layout/list1"/>
    <dgm:cxn modelId="{C71F99B8-3148-413E-B689-F05CA9D85CCF}" type="presParOf" srcId="{B82BC2CC-B1A9-4443-A8F2-E37025AA0526}" destId="{0F602AB0-A4BC-4D29-89F4-98AC36997C7F}" srcOrd="0" destOrd="0" presId="urn:microsoft.com/office/officeart/2005/8/layout/list1"/>
    <dgm:cxn modelId="{8344359A-D01B-4076-B4F1-4CB47A5B3FE4}" type="presParOf" srcId="{B82BC2CC-B1A9-4443-A8F2-E37025AA0526}" destId="{44F87C71-53E5-4AFA-A4DC-A5159963E1C7}" srcOrd="1" destOrd="0" presId="urn:microsoft.com/office/officeart/2005/8/layout/list1"/>
    <dgm:cxn modelId="{31BB5CF3-D13C-46E8-8A26-C4B1341FD14F}" type="presParOf" srcId="{FFDC5C19-24EB-4E0F-B4BA-793A636AE4AF}" destId="{8CA1727C-D629-4354-B40F-B06E7128D695}" srcOrd="9" destOrd="0" presId="urn:microsoft.com/office/officeart/2005/8/layout/list1"/>
    <dgm:cxn modelId="{145B4E49-5A10-41A8-8DC3-10CC5577B80C}" type="presParOf" srcId="{FFDC5C19-24EB-4E0F-B4BA-793A636AE4AF}" destId="{FF919472-73A4-4B13-9DC7-3A62ECFC0E80}" srcOrd="10" destOrd="0" presId="urn:microsoft.com/office/officeart/2005/8/layout/list1"/>
    <dgm:cxn modelId="{78F42E29-0442-421A-9DC7-1D07D10E5659}" type="presParOf" srcId="{FFDC5C19-24EB-4E0F-B4BA-793A636AE4AF}" destId="{63B91DBF-C683-48B6-AF77-05F1D8216CD5}" srcOrd="11" destOrd="0" presId="urn:microsoft.com/office/officeart/2005/8/layout/list1"/>
    <dgm:cxn modelId="{0F37BF67-456A-437E-B55E-A205E0E057EB}" type="presParOf" srcId="{FFDC5C19-24EB-4E0F-B4BA-793A636AE4AF}" destId="{9982B35D-DD5A-41D8-A1F6-5F2004B1A471}" srcOrd="12" destOrd="0" presId="urn:microsoft.com/office/officeart/2005/8/layout/list1"/>
    <dgm:cxn modelId="{D5040BAA-5136-4D8E-B529-9A18EEF06787}" type="presParOf" srcId="{9982B35D-DD5A-41D8-A1F6-5F2004B1A471}" destId="{AE702024-7615-4883-9596-4FD4F7E0135D}" srcOrd="0" destOrd="0" presId="urn:microsoft.com/office/officeart/2005/8/layout/list1"/>
    <dgm:cxn modelId="{2EE1219B-CA32-4229-BEE8-DE4D128DD515}" type="presParOf" srcId="{9982B35D-DD5A-41D8-A1F6-5F2004B1A471}" destId="{8354559C-E3C1-4CB5-ABF9-C101DEBAC680}" srcOrd="1" destOrd="0" presId="urn:microsoft.com/office/officeart/2005/8/layout/list1"/>
    <dgm:cxn modelId="{376C8A66-4C82-4325-983B-348E5F97AE1B}" type="presParOf" srcId="{FFDC5C19-24EB-4E0F-B4BA-793A636AE4AF}" destId="{404BFF5B-1223-4038-88AE-C3966E26DDD8}" srcOrd="13" destOrd="0" presId="urn:microsoft.com/office/officeart/2005/8/layout/list1"/>
    <dgm:cxn modelId="{D7711587-23B7-4F6E-A8A0-E92905698E3C}" type="presParOf" srcId="{FFDC5C19-24EB-4E0F-B4BA-793A636AE4AF}" destId="{69704E30-44E6-43A4-9915-87B7CE77F3E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223B3C-DAF5-478A-8B99-0E028C08AC6B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fr-BE"/>
        </a:p>
      </dgm:t>
    </dgm:pt>
    <dgm:pt modelId="{F344A402-A976-4164-A2B6-38F8E8EFD587}">
      <dgm:prSet phldrT="[Texte]"/>
      <dgm:spPr/>
      <dgm:t>
        <a:bodyPr/>
        <a:lstStyle/>
        <a:p>
          <a:r>
            <a:rPr lang="fr-BE" b="1" u="sng" dirty="0">
              <a:latin typeface="Muli" panose="02000503000000000000" pitchFamily="2" charset="0"/>
            </a:rPr>
            <a:t>Sécurité physique</a:t>
          </a:r>
          <a:r>
            <a:rPr lang="fr-BE" b="1" u="none" dirty="0">
              <a:latin typeface="Muli" panose="02000503000000000000" pitchFamily="2" charset="0"/>
            </a:rPr>
            <a:t> : </a:t>
          </a:r>
          <a:r>
            <a:rPr lang="fr-BE" dirty="0">
              <a:latin typeface="Muli" panose="02000503000000000000" pitchFamily="2" charset="0"/>
            </a:rPr>
            <a:t>Chaque personne prend soin de son intégrité physique et de celle des autres, notamment en prévenant tout type d’agression ou d’accident.</a:t>
          </a:r>
        </a:p>
      </dgm:t>
    </dgm:pt>
    <dgm:pt modelId="{AB376135-C5BB-43CC-9056-B0FA35878240}" type="parTrans" cxnId="{693B0835-A183-41E9-BEBD-F51DB1FE446E}">
      <dgm:prSet/>
      <dgm:spPr/>
      <dgm:t>
        <a:bodyPr/>
        <a:lstStyle/>
        <a:p>
          <a:endParaRPr lang="fr-BE"/>
        </a:p>
      </dgm:t>
    </dgm:pt>
    <dgm:pt modelId="{E3AA8213-16EF-4E4A-84A0-C7299800107A}" type="sibTrans" cxnId="{693B0835-A183-41E9-BEBD-F51DB1FE446E}">
      <dgm:prSet/>
      <dgm:spPr/>
      <dgm:t>
        <a:bodyPr/>
        <a:lstStyle/>
        <a:p>
          <a:endParaRPr lang="fr-BE"/>
        </a:p>
      </dgm:t>
    </dgm:pt>
    <dgm:pt modelId="{191B6032-C330-43F8-BD12-6CBAA5818F75}">
      <dgm:prSet phldrT="[Texte]"/>
      <dgm:spPr/>
      <dgm:t>
        <a:bodyPr/>
        <a:lstStyle/>
        <a:p>
          <a:r>
            <a:rPr lang="fr-BE" b="1" u="sng" dirty="0">
              <a:latin typeface="Muli" panose="02000503000000000000" pitchFamily="2" charset="0"/>
            </a:rPr>
            <a:t>Intégrité personnelle</a:t>
          </a:r>
          <a:r>
            <a:rPr lang="fr-BE" b="1" u="none" dirty="0">
              <a:latin typeface="Muli" panose="02000503000000000000" pitchFamily="2" charset="0"/>
            </a:rPr>
            <a:t> : </a:t>
          </a:r>
          <a:r>
            <a:rPr lang="fr-BE" dirty="0">
              <a:latin typeface="Muli" panose="02000503000000000000" pitchFamily="2" charset="0"/>
            </a:rPr>
            <a:t>Au sein du groupe, chaque personne a la possibilité d’agir en conformité avec ses propres valeurs.</a:t>
          </a:r>
        </a:p>
      </dgm:t>
    </dgm:pt>
    <dgm:pt modelId="{27D75966-5179-408D-ABD3-1FA679D4B542}" type="parTrans" cxnId="{D06C725E-B331-494F-A44E-8CE8D7697EA4}">
      <dgm:prSet/>
      <dgm:spPr/>
      <dgm:t>
        <a:bodyPr/>
        <a:lstStyle/>
        <a:p>
          <a:endParaRPr lang="fr-BE"/>
        </a:p>
      </dgm:t>
    </dgm:pt>
    <dgm:pt modelId="{876CE282-B3D9-4118-A44D-F7324D245F49}" type="sibTrans" cxnId="{D06C725E-B331-494F-A44E-8CE8D7697EA4}">
      <dgm:prSet/>
      <dgm:spPr/>
      <dgm:t>
        <a:bodyPr/>
        <a:lstStyle/>
        <a:p>
          <a:endParaRPr lang="fr-BE"/>
        </a:p>
      </dgm:t>
    </dgm:pt>
    <dgm:pt modelId="{3B8DB9EE-029E-4C8D-B5E0-26B8B8AB3443}">
      <dgm:prSet/>
      <dgm:spPr/>
      <dgm:t>
        <a:bodyPr/>
        <a:lstStyle/>
        <a:p>
          <a:r>
            <a:rPr lang="fr-BE" b="1" u="sng" dirty="0">
              <a:latin typeface="Muli" panose="02000503000000000000" pitchFamily="2" charset="0"/>
            </a:rPr>
            <a:t>Protection des données</a:t>
          </a:r>
          <a:r>
            <a:rPr lang="fr-BE" b="1" u="none" dirty="0">
              <a:latin typeface="Muli" panose="02000503000000000000" pitchFamily="2" charset="0"/>
            </a:rPr>
            <a:t> : </a:t>
          </a:r>
          <a:r>
            <a:rPr lang="fr-BE" dirty="0">
              <a:latin typeface="Muli" panose="02000503000000000000" pitchFamily="2" charset="0"/>
            </a:rPr>
            <a:t>Les données (numériques) de chaque personne sont protégées de tout accès non autorisé, toute corruption ou tout vol tout au long de leur vie.</a:t>
          </a:r>
        </a:p>
      </dgm:t>
    </dgm:pt>
    <dgm:pt modelId="{AFF4E76B-E4C5-4270-8F2B-BB4674C97728}" type="parTrans" cxnId="{888FF4A6-E31A-4117-A153-17BCAD562FBD}">
      <dgm:prSet/>
      <dgm:spPr/>
      <dgm:t>
        <a:bodyPr/>
        <a:lstStyle/>
        <a:p>
          <a:endParaRPr lang="fr-BE"/>
        </a:p>
      </dgm:t>
    </dgm:pt>
    <dgm:pt modelId="{007A6A0D-1DB2-4838-919E-DC9DCB983210}" type="sibTrans" cxnId="{888FF4A6-E31A-4117-A153-17BCAD562FBD}">
      <dgm:prSet/>
      <dgm:spPr/>
      <dgm:t>
        <a:bodyPr/>
        <a:lstStyle/>
        <a:p>
          <a:endParaRPr lang="fr-BE"/>
        </a:p>
      </dgm:t>
    </dgm:pt>
    <dgm:pt modelId="{45EB05AB-35A0-4593-899C-7766B8606E69}">
      <dgm:prSet/>
      <dgm:spPr/>
      <dgm:t>
        <a:bodyPr/>
        <a:lstStyle/>
        <a:p>
          <a:r>
            <a:rPr lang="fr-BE" b="1" u="sng" dirty="0">
              <a:latin typeface="Muli" panose="02000503000000000000" pitchFamily="2" charset="0"/>
            </a:rPr>
            <a:t>Sécurité émotionnelle</a:t>
          </a:r>
          <a:r>
            <a:rPr lang="fr-BE" b="1" u="none" dirty="0">
              <a:latin typeface="Muli" panose="02000503000000000000" pitchFamily="2" charset="0"/>
            </a:rPr>
            <a:t> : </a:t>
          </a:r>
          <a:r>
            <a:rPr lang="fr-BE" dirty="0">
              <a:latin typeface="Muli" panose="02000503000000000000" pitchFamily="2" charset="0"/>
            </a:rPr>
            <a:t>Chaque personne se sent suffisamment en confiance avec celles et ceux qui les encadrent pour s’épanouir.</a:t>
          </a:r>
        </a:p>
      </dgm:t>
    </dgm:pt>
    <dgm:pt modelId="{E8BFA347-E417-4A11-9B21-3DABD5F7C611}" type="parTrans" cxnId="{4A4CBBB2-28E6-4271-A2E6-59ED0754BDDF}">
      <dgm:prSet/>
      <dgm:spPr/>
      <dgm:t>
        <a:bodyPr/>
        <a:lstStyle/>
        <a:p>
          <a:endParaRPr lang="fr-BE"/>
        </a:p>
      </dgm:t>
    </dgm:pt>
    <dgm:pt modelId="{E2F39F7F-3E57-4E81-BA31-BE4CB523A726}" type="sibTrans" cxnId="{4A4CBBB2-28E6-4271-A2E6-59ED0754BDDF}">
      <dgm:prSet/>
      <dgm:spPr/>
      <dgm:t>
        <a:bodyPr/>
        <a:lstStyle/>
        <a:p>
          <a:endParaRPr lang="fr-BE"/>
        </a:p>
      </dgm:t>
    </dgm:pt>
    <dgm:pt modelId="{74424B4E-733F-435F-AB97-FB898E7F1B75}">
      <dgm:prSet/>
      <dgm:spPr/>
      <dgm:t>
        <a:bodyPr/>
        <a:lstStyle/>
        <a:p>
          <a:r>
            <a:rPr lang="fr-BE" b="1" u="sng" dirty="0">
              <a:latin typeface="Muli" panose="02000503000000000000" pitchFamily="2" charset="0"/>
            </a:rPr>
            <a:t>Sécurité psychologique</a:t>
          </a:r>
          <a:r>
            <a:rPr lang="fr-BE" b="1" u="none" dirty="0">
              <a:latin typeface="Muli" panose="02000503000000000000" pitchFamily="2" charset="0"/>
            </a:rPr>
            <a:t> : </a:t>
          </a:r>
          <a:r>
            <a:rPr lang="fr-BE" dirty="0">
              <a:latin typeface="Muli" panose="02000503000000000000" pitchFamily="2" charset="0"/>
            </a:rPr>
            <a:t>La dynamique du groupe permet à chaque personne d’être elle-même.</a:t>
          </a:r>
        </a:p>
      </dgm:t>
    </dgm:pt>
    <dgm:pt modelId="{919417D7-F8B6-48E4-B920-775E0B8BD8C0}" type="parTrans" cxnId="{45EFF583-C36D-47DC-B130-C8194A66FBA4}">
      <dgm:prSet/>
      <dgm:spPr/>
      <dgm:t>
        <a:bodyPr/>
        <a:lstStyle/>
        <a:p>
          <a:endParaRPr lang="fr-BE"/>
        </a:p>
      </dgm:t>
    </dgm:pt>
    <dgm:pt modelId="{50D4F997-4690-42F7-ABB9-A473C85D1A56}" type="sibTrans" cxnId="{45EFF583-C36D-47DC-B130-C8194A66FBA4}">
      <dgm:prSet/>
      <dgm:spPr/>
      <dgm:t>
        <a:bodyPr/>
        <a:lstStyle/>
        <a:p>
          <a:endParaRPr lang="fr-BE"/>
        </a:p>
      </dgm:t>
    </dgm:pt>
    <dgm:pt modelId="{6F0483F3-61D3-4C72-BE34-22414CFCE403}">
      <dgm:prSet/>
      <dgm:spPr/>
      <dgm:t>
        <a:bodyPr/>
        <a:lstStyle/>
        <a:p>
          <a:r>
            <a:rPr lang="fr-BE" b="1" u="sng" dirty="0">
              <a:latin typeface="Muli" panose="02000503000000000000" pitchFamily="2" charset="0"/>
            </a:rPr>
            <a:t>Sécurité de l’endroit, de l’environnement</a:t>
          </a:r>
          <a:r>
            <a:rPr lang="fr-BE" b="1" u="none" dirty="0">
              <a:latin typeface="Muli" panose="02000503000000000000" pitchFamily="2" charset="0"/>
            </a:rPr>
            <a:t> : </a:t>
          </a:r>
          <a:r>
            <a:rPr lang="fr-BE" dirty="0">
              <a:latin typeface="Muli" panose="02000503000000000000" pitchFamily="2" charset="0"/>
            </a:rPr>
            <a:t>Chaque personne évolue dans un environnement qui ne présente aucun risque ni danger.</a:t>
          </a:r>
        </a:p>
      </dgm:t>
    </dgm:pt>
    <dgm:pt modelId="{FDA42860-13EB-4D88-BAE7-3733D368C88E}" type="parTrans" cxnId="{0335BAAA-6F6F-4B3D-9226-256BFC439F6E}">
      <dgm:prSet/>
      <dgm:spPr/>
      <dgm:t>
        <a:bodyPr/>
        <a:lstStyle/>
        <a:p>
          <a:endParaRPr lang="fr-BE"/>
        </a:p>
      </dgm:t>
    </dgm:pt>
    <dgm:pt modelId="{08C272E5-038B-4D1F-BA6B-AC52B6DF019C}" type="sibTrans" cxnId="{0335BAAA-6F6F-4B3D-9226-256BFC439F6E}">
      <dgm:prSet/>
      <dgm:spPr/>
      <dgm:t>
        <a:bodyPr/>
        <a:lstStyle/>
        <a:p>
          <a:endParaRPr lang="fr-BE"/>
        </a:p>
      </dgm:t>
    </dgm:pt>
    <dgm:pt modelId="{DB687E50-7DA2-480D-A52D-836CDB7F590C}">
      <dgm:prSet/>
      <dgm:spPr/>
      <dgm:t>
        <a:bodyPr/>
        <a:lstStyle/>
        <a:p>
          <a:r>
            <a:rPr lang="fr-BE" b="1" u="sng" dirty="0">
              <a:latin typeface="Muli" panose="02000503000000000000" pitchFamily="2" charset="0"/>
            </a:rPr>
            <a:t>Hygiène de vie</a:t>
          </a:r>
          <a:r>
            <a:rPr lang="fr-BE" b="1" u="none" dirty="0">
              <a:latin typeface="Muli" panose="02000503000000000000" pitchFamily="2" charset="0"/>
            </a:rPr>
            <a:t> : </a:t>
          </a:r>
          <a:r>
            <a:rPr lang="fr-BE" dirty="0">
              <a:latin typeface="Muli" panose="02000503000000000000" pitchFamily="2" charset="0"/>
            </a:rPr>
            <a:t>Une série d’actes et d’attitudes permettent à chaque personne</a:t>
          </a:r>
          <a:br>
            <a:rPr lang="fr-BE" dirty="0">
              <a:latin typeface="Muli" panose="02000503000000000000" pitchFamily="2" charset="0"/>
            </a:rPr>
          </a:br>
          <a:r>
            <a:rPr lang="fr-BE" dirty="0">
              <a:latin typeface="Muli" panose="02000503000000000000" pitchFamily="2" charset="0"/>
            </a:rPr>
            <a:t>de maintenir son corps, son organisme et son mental en bonne santé.</a:t>
          </a:r>
        </a:p>
      </dgm:t>
    </dgm:pt>
    <dgm:pt modelId="{5AC8D219-9C6E-44E1-93AD-DF7056F2D15B}" type="parTrans" cxnId="{1EE2ABB9-3EE0-43FD-9E6C-95182CFEDF11}">
      <dgm:prSet/>
      <dgm:spPr/>
      <dgm:t>
        <a:bodyPr/>
        <a:lstStyle/>
        <a:p>
          <a:endParaRPr lang="fr-BE"/>
        </a:p>
      </dgm:t>
    </dgm:pt>
    <dgm:pt modelId="{D6979A75-07B7-4D4A-8814-5B81BC581D28}" type="sibTrans" cxnId="{1EE2ABB9-3EE0-43FD-9E6C-95182CFEDF11}">
      <dgm:prSet/>
      <dgm:spPr/>
      <dgm:t>
        <a:bodyPr/>
        <a:lstStyle/>
        <a:p>
          <a:endParaRPr lang="fr-BE"/>
        </a:p>
      </dgm:t>
    </dgm:pt>
    <dgm:pt modelId="{EB02DA66-D6DB-4D67-9728-D99FDEA1EB89}" type="pres">
      <dgm:prSet presAssocID="{83223B3C-DAF5-478A-8B99-0E028C08AC6B}" presName="linear" presStyleCnt="0">
        <dgm:presLayoutVars>
          <dgm:dir/>
          <dgm:resizeHandles val="exact"/>
        </dgm:presLayoutVars>
      </dgm:prSet>
      <dgm:spPr/>
    </dgm:pt>
    <dgm:pt modelId="{0332C08F-5DBF-4BDA-9706-81B801A3E047}" type="pres">
      <dgm:prSet presAssocID="{F344A402-A976-4164-A2B6-38F8E8EFD587}" presName="comp" presStyleCnt="0"/>
      <dgm:spPr/>
    </dgm:pt>
    <dgm:pt modelId="{1C28D485-3063-41BF-B5AB-2DD9662BA55C}" type="pres">
      <dgm:prSet presAssocID="{F344A402-A976-4164-A2B6-38F8E8EFD587}" presName="box" presStyleLbl="node1" presStyleIdx="0" presStyleCnt="7"/>
      <dgm:spPr/>
    </dgm:pt>
    <dgm:pt modelId="{62FC1435-30AE-4FC3-84B6-C11B2EB7C353}" type="pres">
      <dgm:prSet presAssocID="{F344A402-A976-4164-A2B6-38F8E8EFD587}" presName="img" presStyleLbl="fgImgPlace1" presStyleIdx="0" presStyleCnt="7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3478" r="33478"/>
          </a:stretch>
        </a:blipFill>
      </dgm:spPr>
    </dgm:pt>
    <dgm:pt modelId="{B30A8F38-16CC-49BA-9170-5DEFA6B6F279}" type="pres">
      <dgm:prSet presAssocID="{F344A402-A976-4164-A2B6-38F8E8EFD587}" presName="text" presStyleLbl="node1" presStyleIdx="0" presStyleCnt="7">
        <dgm:presLayoutVars>
          <dgm:bulletEnabled val="1"/>
        </dgm:presLayoutVars>
      </dgm:prSet>
      <dgm:spPr/>
    </dgm:pt>
    <dgm:pt modelId="{283E3EB4-0A22-4231-B90D-18464181756F}" type="pres">
      <dgm:prSet presAssocID="{E3AA8213-16EF-4E4A-84A0-C7299800107A}" presName="spacer" presStyleCnt="0"/>
      <dgm:spPr/>
    </dgm:pt>
    <dgm:pt modelId="{E4F72FDF-5848-4B06-BC50-18DEBEDA90E2}" type="pres">
      <dgm:prSet presAssocID="{191B6032-C330-43F8-BD12-6CBAA5818F75}" presName="comp" presStyleCnt="0"/>
      <dgm:spPr/>
    </dgm:pt>
    <dgm:pt modelId="{D2847511-D116-41B2-8927-3E4673FBD370}" type="pres">
      <dgm:prSet presAssocID="{191B6032-C330-43F8-BD12-6CBAA5818F75}" presName="box" presStyleLbl="node1" presStyleIdx="1" presStyleCnt="7"/>
      <dgm:spPr/>
    </dgm:pt>
    <dgm:pt modelId="{D10F8530-4F10-4C28-A1ED-6C0751CED191}" type="pres">
      <dgm:prSet presAssocID="{191B6032-C330-43F8-BD12-6CBAA5818F75}" presName="img" presStyleLbl="fgImgPlace1" presStyleIdx="1" presStyleCnt="7"/>
      <dgm:spPr>
        <a:blipFill dpi="0" rotWithShape="1">
          <a:blip xmlns:r="http://schemas.openxmlformats.org/officeDocument/2006/relationships" r:embed="rId2"/>
          <a:srcRect/>
          <a:stretch>
            <a:fillRect l="33478" r="33478"/>
          </a:stretch>
        </a:blipFill>
      </dgm:spPr>
    </dgm:pt>
    <dgm:pt modelId="{84BDF682-48C0-4DDF-8201-9D19F1B1C9D3}" type="pres">
      <dgm:prSet presAssocID="{191B6032-C330-43F8-BD12-6CBAA5818F75}" presName="text" presStyleLbl="node1" presStyleIdx="1" presStyleCnt="7">
        <dgm:presLayoutVars>
          <dgm:bulletEnabled val="1"/>
        </dgm:presLayoutVars>
      </dgm:prSet>
      <dgm:spPr/>
    </dgm:pt>
    <dgm:pt modelId="{6466A961-4C5C-4D24-BE67-D1E74670C6A4}" type="pres">
      <dgm:prSet presAssocID="{876CE282-B3D9-4118-A44D-F7324D245F49}" presName="spacer" presStyleCnt="0"/>
      <dgm:spPr/>
    </dgm:pt>
    <dgm:pt modelId="{FA612F6E-9470-4251-B387-F0E7923B3999}" type="pres">
      <dgm:prSet presAssocID="{3B8DB9EE-029E-4C8D-B5E0-26B8B8AB3443}" presName="comp" presStyleCnt="0"/>
      <dgm:spPr/>
    </dgm:pt>
    <dgm:pt modelId="{4ABF186D-89E0-4DA5-BC6F-5ECC555DDB58}" type="pres">
      <dgm:prSet presAssocID="{3B8DB9EE-029E-4C8D-B5E0-26B8B8AB3443}" presName="box" presStyleLbl="node1" presStyleIdx="2" presStyleCnt="7"/>
      <dgm:spPr/>
    </dgm:pt>
    <dgm:pt modelId="{5C973F06-82E7-4E32-9DCA-04171D35936A}" type="pres">
      <dgm:prSet presAssocID="{3B8DB9EE-029E-4C8D-B5E0-26B8B8AB3443}" presName="img" presStyleLbl="fgImgPlace1" presStyleIdx="2" presStyleCnt="7"/>
      <dgm:spPr>
        <a:blipFill dpi="0" rotWithShape="1">
          <a:blip xmlns:r="http://schemas.openxmlformats.org/officeDocument/2006/relationships" r:embed="rId3"/>
          <a:srcRect/>
          <a:stretch>
            <a:fillRect l="33478" r="33478"/>
          </a:stretch>
        </a:blipFill>
      </dgm:spPr>
    </dgm:pt>
    <dgm:pt modelId="{10B3BB5A-A419-44B6-98EE-833C1108AEC4}" type="pres">
      <dgm:prSet presAssocID="{3B8DB9EE-029E-4C8D-B5E0-26B8B8AB3443}" presName="text" presStyleLbl="node1" presStyleIdx="2" presStyleCnt="7">
        <dgm:presLayoutVars>
          <dgm:bulletEnabled val="1"/>
        </dgm:presLayoutVars>
      </dgm:prSet>
      <dgm:spPr/>
    </dgm:pt>
    <dgm:pt modelId="{DC59C359-F292-4589-803E-D62C15DC6C85}" type="pres">
      <dgm:prSet presAssocID="{007A6A0D-1DB2-4838-919E-DC9DCB983210}" presName="spacer" presStyleCnt="0"/>
      <dgm:spPr/>
    </dgm:pt>
    <dgm:pt modelId="{291E304D-8331-439E-BC8E-2C051119199B}" type="pres">
      <dgm:prSet presAssocID="{45EB05AB-35A0-4593-899C-7766B8606E69}" presName="comp" presStyleCnt="0"/>
      <dgm:spPr/>
    </dgm:pt>
    <dgm:pt modelId="{E4A0DD96-BBF3-4F76-9968-190756857F1C}" type="pres">
      <dgm:prSet presAssocID="{45EB05AB-35A0-4593-899C-7766B8606E69}" presName="box" presStyleLbl="node1" presStyleIdx="3" presStyleCnt="7"/>
      <dgm:spPr/>
    </dgm:pt>
    <dgm:pt modelId="{711F1743-7C71-47C7-8091-38BC08FDADCF}" type="pres">
      <dgm:prSet presAssocID="{45EB05AB-35A0-4593-899C-7766B8606E69}" presName="img" presStyleLbl="fgImgPlace1" presStyleIdx="3" presStyleCnt="7"/>
      <dgm:spPr>
        <a:blipFill dpi="0" rotWithShape="1">
          <a:blip xmlns:r="http://schemas.openxmlformats.org/officeDocument/2006/relationships" r:embed="rId4"/>
          <a:srcRect/>
          <a:stretch>
            <a:fillRect l="33478" r="33478"/>
          </a:stretch>
        </a:blipFill>
      </dgm:spPr>
    </dgm:pt>
    <dgm:pt modelId="{2C884CEE-1F55-4F7D-BCB4-1A0263AC1C0E}" type="pres">
      <dgm:prSet presAssocID="{45EB05AB-35A0-4593-899C-7766B8606E69}" presName="text" presStyleLbl="node1" presStyleIdx="3" presStyleCnt="7">
        <dgm:presLayoutVars>
          <dgm:bulletEnabled val="1"/>
        </dgm:presLayoutVars>
      </dgm:prSet>
      <dgm:spPr/>
    </dgm:pt>
    <dgm:pt modelId="{9AAF5F25-626C-4C39-8AA9-3A3D6A30067A}" type="pres">
      <dgm:prSet presAssocID="{E2F39F7F-3E57-4E81-BA31-BE4CB523A726}" presName="spacer" presStyleCnt="0"/>
      <dgm:spPr/>
    </dgm:pt>
    <dgm:pt modelId="{A42D76FD-B9A0-4143-8441-93DB62097B2B}" type="pres">
      <dgm:prSet presAssocID="{74424B4E-733F-435F-AB97-FB898E7F1B75}" presName="comp" presStyleCnt="0"/>
      <dgm:spPr/>
    </dgm:pt>
    <dgm:pt modelId="{2FA48182-1561-42D5-A89B-36956646672E}" type="pres">
      <dgm:prSet presAssocID="{74424B4E-733F-435F-AB97-FB898E7F1B75}" presName="box" presStyleLbl="node1" presStyleIdx="4" presStyleCnt="7"/>
      <dgm:spPr/>
    </dgm:pt>
    <dgm:pt modelId="{0D35E028-05DF-4DB9-A940-788CED24C630}" type="pres">
      <dgm:prSet presAssocID="{74424B4E-733F-435F-AB97-FB898E7F1B75}" presName="img" presStyleLbl="fgImgPlace1" presStyleIdx="4" presStyleCnt="7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3478" r="33478"/>
          </a:stretch>
        </a:blipFill>
      </dgm:spPr>
    </dgm:pt>
    <dgm:pt modelId="{E663B270-D3EB-4224-9B46-B9B70F95D262}" type="pres">
      <dgm:prSet presAssocID="{74424B4E-733F-435F-AB97-FB898E7F1B75}" presName="text" presStyleLbl="node1" presStyleIdx="4" presStyleCnt="7">
        <dgm:presLayoutVars>
          <dgm:bulletEnabled val="1"/>
        </dgm:presLayoutVars>
      </dgm:prSet>
      <dgm:spPr/>
    </dgm:pt>
    <dgm:pt modelId="{C64094E0-9ADE-4FD2-8312-E983701EC1C7}" type="pres">
      <dgm:prSet presAssocID="{50D4F997-4690-42F7-ABB9-A473C85D1A56}" presName="spacer" presStyleCnt="0"/>
      <dgm:spPr/>
    </dgm:pt>
    <dgm:pt modelId="{07DB878F-C1E6-40DC-91D1-1FA3D5720957}" type="pres">
      <dgm:prSet presAssocID="{6F0483F3-61D3-4C72-BE34-22414CFCE403}" presName="comp" presStyleCnt="0"/>
      <dgm:spPr/>
    </dgm:pt>
    <dgm:pt modelId="{E3BF63F7-67B0-4D1C-934F-588C86F4D0B6}" type="pres">
      <dgm:prSet presAssocID="{6F0483F3-61D3-4C72-BE34-22414CFCE403}" presName="box" presStyleLbl="node1" presStyleIdx="5" presStyleCnt="7"/>
      <dgm:spPr/>
    </dgm:pt>
    <dgm:pt modelId="{434ADF91-F5B6-4BD6-BA2B-FB045A759747}" type="pres">
      <dgm:prSet presAssocID="{6F0483F3-61D3-4C72-BE34-22414CFCE403}" presName="img" presStyleLbl="fgImgPlace1" presStyleIdx="5" presStyleCnt="7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3478" r="33478"/>
          </a:stretch>
        </a:blipFill>
      </dgm:spPr>
    </dgm:pt>
    <dgm:pt modelId="{5CE94FB2-98F5-4B5B-B705-1B7D1F56E7D9}" type="pres">
      <dgm:prSet presAssocID="{6F0483F3-61D3-4C72-BE34-22414CFCE403}" presName="text" presStyleLbl="node1" presStyleIdx="5" presStyleCnt="7">
        <dgm:presLayoutVars>
          <dgm:bulletEnabled val="1"/>
        </dgm:presLayoutVars>
      </dgm:prSet>
      <dgm:spPr/>
    </dgm:pt>
    <dgm:pt modelId="{AA2A9726-3176-45E9-8CCB-32A58F29DE08}" type="pres">
      <dgm:prSet presAssocID="{08C272E5-038B-4D1F-BA6B-AC52B6DF019C}" presName="spacer" presStyleCnt="0"/>
      <dgm:spPr/>
    </dgm:pt>
    <dgm:pt modelId="{9849353F-0B36-4B4F-A410-3B5D2205411B}" type="pres">
      <dgm:prSet presAssocID="{DB687E50-7DA2-480D-A52D-836CDB7F590C}" presName="comp" presStyleCnt="0"/>
      <dgm:spPr/>
    </dgm:pt>
    <dgm:pt modelId="{B1A12208-E118-4945-8473-37D0E24CAE24}" type="pres">
      <dgm:prSet presAssocID="{DB687E50-7DA2-480D-A52D-836CDB7F590C}" presName="box" presStyleLbl="node1" presStyleIdx="6" presStyleCnt="7"/>
      <dgm:spPr/>
    </dgm:pt>
    <dgm:pt modelId="{D180A17D-F8D7-4DBD-AF0A-531F8F164BC5}" type="pres">
      <dgm:prSet presAssocID="{DB687E50-7DA2-480D-A52D-836CDB7F590C}" presName="img" presStyleLbl="fgImgPlace1" presStyleIdx="6" presStyleCnt="7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3478" r="33478"/>
          </a:stretch>
        </a:blipFill>
      </dgm:spPr>
    </dgm:pt>
    <dgm:pt modelId="{541756CB-DB07-44EA-984A-3AAE714CC65A}" type="pres">
      <dgm:prSet presAssocID="{DB687E50-7DA2-480D-A52D-836CDB7F590C}" presName="text" presStyleLbl="node1" presStyleIdx="6" presStyleCnt="7">
        <dgm:presLayoutVars>
          <dgm:bulletEnabled val="1"/>
        </dgm:presLayoutVars>
      </dgm:prSet>
      <dgm:spPr/>
    </dgm:pt>
  </dgm:ptLst>
  <dgm:cxnLst>
    <dgm:cxn modelId="{732A371E-D902-4DD7-B787-7C96D9FB40DF}" type="presOf" srcId="{74424B4E-733F-435F-AB97-FB898E7F1B75}" destId="{2FA48182-1561-42D5-A89B-36956646672E}" srcOrd="0" destOrd="0" presId="urn:microsoft.com/office/officeart/2005/8/layout/vList4"/>
    <dgm:cxn modelId="{34819D1F-49B9-45B8-BB75-FAA5F2172B5D}" type="presOf" srcId="{191B6032-C330-43F8-BD12-6CBAA5818F75}" destId="{D2847511-D116-41B2-8927-3E4673FBD370}" srcOrd="0" destOrd="0" presId="urn:microsoft.com/office/officeart/2005/8/layout/vList4"/>
    <dgm:cxn modelId="{6A4E7B28-43D9-4015-AEE1-AC92510D58A4}" type="presOf" srcId="{6F0483F3-61D3-4C72-BE34-22414CFCE403}" destId="{E3BF63F7-67B0-4D1C-934F-588C86F4D0B6}" srcOrd="0" destOrd="0" presId="urn:microsoft.com/office/officeart/2005/8/layout/vList4"/>
    <dgm:cxn modelId="{D126052A-4FB1-4C32-A7F1-3858BF398BDE}" type="presOf" srcId="{F344A402-A976-4164-A2B6-38F8E8EFD587}" destId="{1C28D485-3063-41BF-B5AB-2DD9662BA55C}" srcOrd="0" destOrd="0" presId="urn:microsoft.com/office/officeart/2005/8/layout/vList4"/>
    <dgm:cxn modelId="{693B0835-A183-41E9-BEBD-F51DB1FE446E}" srcId="{83223B3C-DAF5-478A-8B99-0E028C08AC6B}" destId="{F344A402-A976-4164-A2B6-38F8E8EFD587}" srcOrd="0" destOrd="0" parTransId="{AB376135-C5BB-43CC-9056-B0FA35878240}" sibTransId="{E3AA8213-16EF-4E4A-84A0-C7299800107A}"/>
    <dgm:cxn modelId="{8A4C0436-1FB6-4BC2-AA56-0C3F90C771B0}" type="presOf" srcId="{191B6032-C330-43F8-BD12-6CBAA5818F75}" destId="{84BDF682-48C0-4DDF-8201-9D19F1B1C9D3}" srcOrd="1" destOrd="0" presId="urn:microsoft.com/office/officeart/2005/8/layout/vList4"/>
    <dgm:cxn modelId="{F2ECEC5C-5669-40DB-9F3E-78FBC64D7DB3}" type="presOf" srcId="{74424B4E-733F-435F-AB97-FB898E7F1B75}" destId="{E663B270-D3EB-4224-9B46-B9B70F95D262}" srcOrd="1" destOrd="0" presId="urn:microsoft.com/office/officeart/2005/8/layout/vList4"/>
    <dgm:cxn modelId="{D06C725E-B331-494F-A44E-8CE8D7697EA4}" srcId="{83223B3C-DAF5-478A-8B99-0E028C08AC6B}" destId="{191B6032-C330-43F8-BD12-6CBAA5818F75}" srcOrd="1" destOrd="0" parTransId="{27D75966-5179-408D-ABD3-1FA679D4B542}" sibTransId="{876CE282-B3D9-4118-A44D-F7324D245F49}"/>
    <dgm:cxn modelId="{43DD0C72-22EE-448A-957C-DD2603CA8C39}" type="presOf" srcId="{83223B3C-DAF5-478A-8B99-0E028C08AC6B}" destId="{EB02DA66-D6DB-4D67-9728-D99FDEA1EB89}" srcOrd="0" destOrd="0" presId="urn:microsoft.com/office/officeart/2005/8/layout/vList4"/>
    <dgm:cxn modelId="{211AC17E-FBB3-4B3A-869C-BB90FAB2B538}" type="presOf" srcId="{F344A402-A976-4164-A2B6-38F8E8EFD587}" destId="{B30A8F38-16CC-49BA-9170-5DEFA6B6F279}" srcOrd="1" destOrd="0" presId="urn:microsoft.com/office/officeart/2005/8/layout/vList4"/>
    <dgm:cxn modelId="{7EC0FA80-318C-443F-9A50-A2BC57996497}" type="presOf" srcId="{45EB05AB-35A0-4593-899C-7766B8606E69}" destId="{2C884CEE-1F55-4F7D-BCB4-1A0263AC1C0E}" srcOrd="1" destOrd="0" presId="urn:microsoft.com/office/officeart/2005/8/layout/vList4"/>
    <dgm:cxn modelId="{45EFF583-C36D-47DC-B130-C8194A66FBA4}" srcId="{83223B3C-DAF5-478A-8B99-0E028C08AC6B}" destId="{74424B4E-733F-435F-AB97-FB898E7F1B75}" srcOrd="4" destOrd="0" parTransId="{919417D7-F8B6-48E4-B920-775E0B8BD8C0}" sibTransId="{50D4F997-4690-42F7-ABB9-A473C85D1A56}"/>
    <dgm:cxn modelId="{04D93E84-1BB5-4E11-94CC-CF825D26856B}" type="presOf" srcId="{45EB05AB-35A0-4593-899C-7766B8606E69}" destId="{E4A0DD96-BBF3-4F76-9968-190756857F1C}" srcOrd="0" destOrd="0" presId="urn:microsoft.com/office/officeart/2005/8/layout/vList4"/>
    <dgm:cxn modelId="{888FF4A6-E31A-4117-A153-17BCAD562FBD}" srcId="{83223B3C-DAF5-478A-8B99-0E028C08AC6B}" destId="{3B8DB9EE-029E-4C8D-B5E0-26B8B8AB3443}" srcOrd="2" destOrd="0" parTransId="{AFF4E76B-E4C5-4270-8F2B-BB4674C97728}" sibTransId="{007A6A0D-1DB2-4838-919E-DC9DCB983210}"/>
    <dgm:cxn modelId="{0335BAAA-6F6F-4B3D-9226-256BFC439F6E}" srcId="{83223B3C-DAF5-478A-8B99-0E028C08AC6B}" destId="{6F0483F3-61D3-4C72-BE34-22414CFCE403}" srcOrd="5" destOrd="0" parTransId="{FDA42860-13EB-4D88-BAE7-3733D368C88E}" sibTransId="{08C272E5-038B-4D1F-BA6B-AC52B6DF019C}"/>
    <dgm:cxn modelId="{A8D1BEAB-CE1C-4267-BBE7-AB4B690DD9DD}" type="presOf" srcId="{3B8DB9EE-029E-4C8D-B5E0-26B8B8AB3443}" destId="{4ABF186D-89E0-4DA5-BC6F-5ECC555DDB58}" srcOrd="0" destOrd="0" presId="urn:microsoft.com/office/officeart/2005/8/layout/vList4"/>
    <dgm:cxn modelId="{4A4CBBB2-28E6-4271-A2E6-59ED0754BDDF}" srcId="{83223B3C-DAF5-478A-8B99-0E028C08AC6B}" destId="{45EB05AB-35A0-4593-899C-7766B8606E69}" srcOrd="3" destOrd="0" parTransId="{E8BFA347-E417-4A11-9B21-3DABD5F7C611}" sibTransId="{E2F39F7F-3E57-4E81-BA31-BE4CB523A726}"/>
    <dgm:cxn modelId="{070F48B7-B800-4DBB-A6D4-AFE26EFC372F}" type="presOf" srcId="{DB687E50-7DA2-480D-A52D-836CDB7F590C}" destId="{541756CB-DB07-44EA-984A-3AAE714CC65A}" srcOrd="1" destOrd="0" presId="urn:microsoft.com/office/officeart/2005/8/layout/vList4"/>
    <dgm:cxn modelId="{96CA2EB9-5C18-4C3E-8022-1B9AFAAA31C5}" type="presOf" srcId="{3B8DB9EE-029E-4C8D-B5E0-26B8B8AB3443}" destId="{10B3BB5A-A419-44B6-98EE-833C1108AEC4}" srcOrd="1" destOrd="0" presId="urn:microsoft.com/office/officeart/2005/8/layout/vList4"/>
    <dgm:cxn modelId="{1EE2ABB9-3EE0-43FD-9E6C-95182CFEDF11}" srcId="{83223B3C-DAF5-478A-8B99-0E028C08AC6B}" destId="{DB687E50-7DA2-480D-A52D-836CDB7F590C}" srcOrd="6" destOrd="0" parTransId="{5AC8D219-9C6E-44E1-93AD-DF7056F2D15B}" sibTransId="{D6979A75-07B7-4D4A-8814-5B81BC581D28}"/>
    <dgm:cxn modelId="{C88D36D8-F4A8-4A2A-BEBB-D07105438C8C}" type="presOf" srcId="{6F0483F3-61D3-4C72-BE34-22414CFCE403}" destId="{5CE94FB2-98F5-4B5B-B705-1B7D1F56E7D9}" srcOrd="1" destOrd="0" presId="urn:microsoft.com/office/officeart/2005/8/layout/vList4"/>
    <dgm:cxn modelId="{EA5FB5DF-A35B-4C4E-9CEF-40EBE03594F3}" type="presOf" srcId="{DB687E50-7DA2-480D-A52D-836CDB7F590C}" destId="{B1A12208-E118-4945-8473-37D0E24CAE24}" srcOrd="0" destOrd="0" presId="urn:microsoft.com/office/officeart/2005/8/layout/vList4"/>
    <dgm:cxn modelId="{AAD3DE8D-8A4B-4F5B-90FE-42F891411427}" type="presParOf" srcId="{EB02DA66-D6DB-4D67-9728-D99FDEA1EB89}" destId="{0332C08F-5DBF-4BDA-9706-81B801A3E047}" srcOrd="0" destOrd="0" presId="urn:microsoft.com/office/officeart/2005/8/layout/vList4"/>
    <dgm:cxn modelId="{714CD263-6BBD-41BF-B2EE-D8C6446764F9}" type="presParOf" srcId="{0332C08F-5DBF-4BDA-9706-81B801A3E047}" destId="{1C28D485-3063-41BF-B5AB-2DD9662BA55C}" srcOrd="0" destOrd="0" presId="urn:microsoft.com/office/officeart/2005/8/layout/vList4"/>
    <dgm:cxn modelId="{DE937BA0-4DCC-4F1F-887A-E64D44ADD486}" type="presParOf" srcId="{0332C08F-5DBF-4BDA-9706-81B801A3E047}" destId="{62FC1435-30AE-4FC3-84B6-C11B2EB7C353}" srcOrd="1" destOrd="0" presId="urn:microsoft.com/office/officeart/2005/8/layout/vList4"/>
    <dgm:cxn modelId="{5476A592-8E3D-44FA-BDDA-062EAD1461F9}" type="presParOf" srcId="{0332C08F-5DBF-4BDA-9706-81B801A3E047}" destId="{B30A8F38-16CC-49BA-9170-5DEFA6B6F279}" srcOrd="2" destOrd="0" presId="urn:microsoft.com/office/officeart/2005/8/layout/vList4"/>
    <dgm:cxn modelId="{B6404A85-14A5-479B-A99F-B041A1C14636}" type="presParOf" srcId="{EB02DA66-D6DB-4D67-9728-D99FDEA1EB89}" destId="{283E3EB4-0A22-4231-B90D-18464181756F}" srcOrd="1" destOrd="0" presId="urn:microsoft.com/office/officeart/2005/8/layout/vList4"/>
    <dgm:cxn modelId="{617AA976-944D-4871-9ED5-94175C2A9623}" type="presParOf" srcId="{EB02DA66-D6DB-4D67-9728-D99FDEA1EB89}" destId="{E4F72FDF-5848-4B06-BC50-18DEBEDA90E2}" srcOrd="2" destOrd="0" presId="urn:microsoft.com/office/officeart/2005/8/layout/vList4"/>
    <dgm:cxn modelId="{3192638D-5B06-4C8B-B3AE-C5B7435EAFDD}" type="presParOf" srcId="{E4F72FDF-5848-4B06-BC50-18DEBEDA90E2}" destId="{D2847511-D116-41B2-8927-3E4673FBD370}" srcOrd="0" destOrd="0" presId="urn:microsoft.com/office/officeart/2005/8/layout/vList4"/>
    <dgm:cxn modelId="{D4441F54-ECE3-455C-80DB-E13085409293}" type="presParOf" srcId="{E4F72FDF-5848-4B06-BC50-18DEBEDA90E2}" destId="{D10F8530-4F10-4C28-A1ED-6C0751CED191}" srcOrd="1" destOrd="0" presId="urn:microsoft.com/office/officeart/2005/8/layout/vList4"/>
    <dgm:cxn modelId="{95F98037-1A41-4339-BFCB-6A59C28F8253}" type="presParOf" srcId="{E4F72FDF-5848-4B06-BC50-18DEBEDA90E2}" destId="{84BDF682-48C0-4DDF-8201-9D19F1B1C9D3}" srcOrd="2" destOrd="0" presId="urn:microsoft.com/office/officeart/2005/8/layout/vList4"/>
    <dgm:cxn modelId="{9C1E0E8C-2C8F-47A3-8DEB-458599EA5677}" type="presParOf" srcId="{EB02DA66-D6DB-4D67-9728-D99FDEA1EB89}" destId="{6466A961-4C5C-4D24-BE67-D1E74670C6A4}" srcOrd="3" destOrd="0" presId="urn:microsoft.com/office/officeart/2005/8/layout/vList4"/>
    <dgm:cxn modelId="{CD837EF7-85DD-4736-B574-7DC61E67F0BE}" type="presParOf" srcId="{EB02DA66-D6DB-4D67-9728-D99FDEA1EB89}" destId="{FA612F6E-9470-4251-B387-F0E7923B3999}" srcOrd="4" destOrd="0" presId="urn:microsoft.com/office/officeart/2005/8/layout/vList4"/>
    <dgm:cxn modelId="{24FF3525-7209-49C9-8A46-7B7367999599}" type="presParOf" srcId="{FA612F6E-9470-4251-B387-F0E7923B3999}" destId="{4ABF186D-89E0-4DA5-BC6F-5ECC555DDB58}" srcOrd="0" destOrd="0" presId="urn:microsoft.com/office/officeart/2005/8/layout/vList4"/>
    <dgm:cxn modelId="{B54B854D-C10A-405E-87F0-E04FFCC50F77}" type="presParOf" srcId="{FA612F6E-9470-4251-B387-F0E7923B3999}" destId="{5C973F06-82E7-4E32-9DCA-04171D35936A}" srcOrd="1" destOrd="0" presId="urn:microsoft.com/office/officeart/2005/8/layout/vList4"/>
    <dgm:cxn modelId="{ACDAB1E7-D4EF-406C-B724-39F6FB1FABE5}" type="presParOf" srcId="{FA612F6E-9470-4251-B387-F0E7923B3999}" destId="{10B3BB5A-A419-44B6-98EE-833C1108AEC4}" srcOrd="2" destOrd="0" presId="urn:microsoft.com/office/officeart/2005/8/layout/vList4"/>
    <dgm:cxn modelId="{7B6B37AF-D26E-4167-92D9-5F63DEAE2E9F}" type="presParOf" srcId="{EB02DA66-D6DB-4D67-9728-D99FDEA1EB89}" destId="{DC59C359-F292-4589-803E-D62C15DC6C85}" srcOrd="5" destOrd="0" presId="urn:microsoft.com/office/officeart/2005/8/layout/vList4"/>
    <dgm:cxn modelId="{D8DFA042-96BE-471B-A914-98B6740E4FB4}" type="presParOf" srcId="{EB02DA66-D6DB-4D67-9728-D99FDEA1EB89}" destId="{291E304D-8331-439E-BC8E-2C051119199B}" srcOrd="6" destOrd="0" presId="urn:microsoft.com/office/officeart/2005/8/layout/vList4"/>
    <dgm:cxn modelId="{4D313614-7DE5-4552-AE1A-AC1A3816FDD4}" type="presParOf" srcId="{291E304D-8331-439E-BC8E-2C051119199B}" destId="{E4A0DD96-BBF3-4F76-9968-190756857F1C}" srcOrd="0" destOrd="0" presId="urn:microsoft.com/office/officeart/2005/8/layout/vList4"/>
    <dgm:cxn modelId="{6A9F4598-23E1-415B-8845-9C49D08E3F37}" type="presParOf" srcId="{291E304D-8331-439E-BC8E-2C051119199B}" destId="{711F1743-7C71-47C7-8091-38BC08FDADCF}" srcOrd="1" destOrd="0" presId="urn:microsoft.com/office/officeart/2005/8/layout/vList4"/>
    <dgm:cxn modelId="{A6EE36F1-968C-40B3-BF86-11BCB73E70EC}" type="presParOf" srcId="{291E304D-8331-439E-BC8E-2C051119199B}" destId="{2C884CEE-1F55-4F7D-BCB4-1A0263AC1C0E}" srcOrd="2" destOrd="0" presId="urn:microsoft.com/office/officeart/2005/8/layout/vList4"/>
    <dgm:cxn modelId="{C64DE435-F8D4-4BD6-B99E-E71380716975}" type="presParOf" srcId="{EB02DA66-D6DB-4D67-9728-D99FDEA1EB89}" destId="{9AAF5F25-626C-4C39-8AA9-3A3D6A30067A}" srcOrd="7" destOrd="0" presId="urn:microsoft.com/office/officeart/2005/8/layout/vList4"/>
    <dgm:cxn modelId="{7106A6AC-3DB6-4F65-B511-783C5830DA21}" type="presParOf" srcId="{EB02DA66-D6DB-4D67-9728-D99FDEA1EB89}" destId="{A42D76FD-B9A0-4143-8441-93DB62097B2B}" srcOrd="8" destOrd="0" presId="urn:microsoft.com/office/officeart/2005/8/layout/vList4"/>
    <dgm:cxn modelId="{B6064ECC-00C4-4A69-AA5E-63F3434C9638}" type="presParOf" srcId="{A42D76FD-B9A0-4143-8441-93DB62097B2B}" destId="{2FA48182-1561-42D5-A89B-36956646672E}" srcOrd="0" destOrd="0" presId="urn:microsoft.com/office/officeart/2005/8/layout/vList4"/>
    <dgm:cxn modelId="{4C63D276-D8B8-4E26-A0FA-C64BDA6BEEC6}" type="presParOf" srcId="{A42D76FD-B9A0-4143-8441-93DB62097B2B}" destId="{0D35E028-05DF-4DB9-A940-788CED24C630}" srcOrd="1" destOrd="0" presId="urn:microsoft.com/office/officeart/2005/8/layout/vList4"/>
    <dgm:cxn modelId="{B2010900-C2FF-473C-A3DF-9883FEA349FD}" type="presParOf" srcId="{A42D76FD-B9A0-4143-8441-93DB62097B2B}" destId="{E663B270-D3EB-4224-9B46-B9B70F95D262}" srcOrd="2" destOrd="0" presId="urn:microsoft.com/office/officeart/2005/8/layout/vList4"/>
    <dgm:cxn modelId="{DA252785-3FB0-434C-9BA5-E34B0072BFE6}" type="presParOf" srcId="{EB02DA66-D6DB-4D67-9728-D99FDEA1EB89}" destId="{C64094E0-9ADE-4FD2-8312-E983701EC1C7}" srcOrd="9" destOrd="0" presId="urn:microsoft.com/office/officeart/2005/8/layout/vList4"/>
    <dgm:cxn modelId="{47713E27-7FC4-4039-ADBC-36A1C957B62F}" type="presParOf" srcId="{EB02DA66-D6DB-4D67-9728-D99FDEA1EB89}" destId="{07DB878F-C1E6-40DC-91D1-1FA3D5720957}" srcOrd="10" destOrd="0" presId="urn:microsoft.com/office/officeart/2005/8/layout/vList4"/>
    <dgm:cxn modelId="{0A7B6024-465F-484A-9AA7-9043B629CDBB}" type="presParOf" srcId="{07DB878F-C1E6-40DC-91D1-1FA3D5720957}" destId="{E3BF63F7-67B0-4D1C-934F-588C86F4D0B6}" srcOrd="0" destOrd="0" presId="urn:microsoft.com/office/officeart/2005/8/layout/vList4"/>
    <dgm:cxn modelId="{C0CDF2D3-EB43-4ED4-AACD-A479F92BD73E}" type="presParOf" srcId="{07DB878F-C1E6-40DC-91D1-1FA3D5720957}" destId="{434ADF91-F5B6-4BD6-BA2B-FB045A759747}" srcOrd="1" destOrd="0" presId="urn:microsoft.com/office/officeart/2005/8/layout/vList4"/>
    <dgm:cxn modelId="{45E3A29C-2306-43C0-B3C0-F5C6389E55E8}" type="presParOf" srcId="{07DB878F-C1E6-40DC-91D1-1FA3D5720957}" destId="{5CE94FB2-98F5-4B5B-B705-1B7D1F56E7D9}" srcOrd="2" destOrd="0" presId="urn:microsoft.com/office/officeart/2005/8/layout/vList4"/>
    <dgm:cxn modelId="{7555E9B7-CA06-4FE3-8361-5FA7A68828A9}" type="presParOf" srcId="{EB02DA66-D6DB-4D67-9728-D99FDEA1EB89}" destId="{AA2A9726-3176-45E9-8CCB-32A58F29DE08}" srcOrd="11" destOrd="0" presId="urn:microsoft.com/office/officeart/2005/8/layout/vList4"/>
    <dgm:cxn modelId="{6FA655C2-BF7D-43CD-9667-0F72713DE064}" type="presParOf" srcId="{EB02DA66-D6DB-4D67-9728-D99FDEA1EB89}" destId="{9849353F-0B36-4B4F-A410-3B5D2205411B}" srcOrd="12" destOrd="0" presId="urn:microsoft.com/office/officeart/2005/8/layout/vList4"/>
    <dgm:cxn modelId="{2C6E1AD6-9AFF-4CE2-8B68-C1A7322CE7F5}" type="presParOf" srcId="{9849353F-0B36-4B4F-A410-3B5D2205411B}" destId="{B1A12208-E118-4945-8473-37D0E24CAE24}" srcOrd="0" destOrd="0" presId="urn:microsoft.com/office/officeart/2005/8/layout/vList4"/>
    <dgm:cxn modelId="{E13F9B56-D87F-486A-928A-475D8F63DF7F}" type="presParOf" srcId="{9849353F-0B36-4B4F-A410-3B5D2205411B}" destId="{D180A17D-F8D7-4DBD-AF0A-531F8F164BC5}" srcOrd="1" destOrd="0" presId="urn:microsoft.com/office/officeart/2005/8/layout/vList4"/>
    <dgm:cxn modelId="{A04AC7D1-2A32-4279-8DBB-4C6B079753DF}" type="presParOf" srcId="{9849353F-0B36-4B4F-A410-3B5D2205411B}" destId="{541756CB-DB07-44EA-984A-3AAE714CC65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C3AFD-69AE-4CA2-BD83-5A1F3AD7DFAD}">
      <dsp:nvSpPr>
        <dsp:cNvPr id="0" name=""/>
        <dsp:cNvSpPr/>
      </dsp:nvSpPr>
      <dsp:spPr>
        <a:xfrm>
          <a:off x="0" y="262757"/>
          <a:ext cx="10694287" cy="14190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9995" tIns="354076" rIns="82999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"/>
          </a:pPr>
          <a:r>
            <a:rPr lang="fr-BE" sz="2000" kern="1200" dirty="0">
              <a:latin typeface="Muli" panose="02000503000000000000" pitchFamily="2" charset="0"/>
            </a:rPr>
            <a:t>Chacun a le droit de garder le silence ou de parler,</a:t>
          </a:r>
          <a:br>
            <a:rPr lang="fr-BE" sz="2000" kern="1200" dirty="0">
              <a:latin typeface="Muli" panose="02000503000000000000" pitchFamily="2" charset="0"/>
            </a:rPr>
          </a:br>
          <a:r>
            <a:rPr lang="fr-BE" sz="2000" kern="1200" dirty="0">
              <a:latin typeface="Muli" panose="02000503000000000000" pitchFamily="2" charset="0"/>
            </a:rPr>
            <a:t>tout en veillant à laisser de la place à la parole de l’autre.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"/>
          </a:pPr>
          <a:r>
            <a:rPr lang="fr-BE" sz="2000" kern="1200" dirty="0">
              <a:latin typeface="Muli" panose="02000503000000000000" pitchFamily="2" charset="0"/>
            </a:rPr>
            <a:t>Lorsque l’on prend la parole, on parle pour soi et de soi.</a:t>
          </a:r>
        </a:p>
      </dsp:txBody>
      <dsp:txXfrm>
        <a:off x="0" y="262757"/>
        <a:ext cx="10694287" cy="1419075"/>
      </dsp:txXfrm>
    </dsp:sp>
    <dsp:sp modelId="{B23288B9-EF73-4D92-B864-536F7A81F8DE}">
      <dsp:nvSpPr>
        <dsp:cNvPr id="0" name=""/>
        <dsp:cNvSpPr/>
      </dsp:nvSpPr>
      <dsp:spPr>
        <a:xfrm>
          <a:off x="534714" y="11837"/>
          <a:ext cx="7486000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953" tIns="0" rIns="2829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fr-BE" sz="2000" kern="1200" dirty="0">
              <a:latin typeface="Muli" panose="02000503000000000000" pitchFamily="2" charset="0"/>
            </a:rPr>
            <a:t>Règle d’équité et de respect</a:t>
          </a:r>
        </a:p>
      </dsp:txBody>
      <dsp:txXfrm>
        <a:off x="559212" y="36335"/>
        <a:ext cx="7437004" cy="452844"/>
      </dsp:txXfrm>
    </dsp:sp>
    <dsp:sp modelId="{547BB39F-2E04-4CB6-9E24-58A020112F97}">
      <dsp:nvSpPr>
        <dsp:cNvPr id="0" name=""/>
        <dsp:cNvSpPr/>
      </dsp:nvSpPr>
      <dsp:spPr>
        <a:xfrm>
          <a:off x="0" y="2024552"/>
          <a:ext cx="10694287" cy="1124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9995" tIns="354076" rIns="82999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"/>
          </a:pPr>
          <a:r>
            <a:rPr lang="fr-BE" sz="2000" kern="1200" dirty="0">
              <a:latin typeface="Muli" panose="02000503000000000000" pitchFamily="2" charset="0"/>
            </a:rPr>
            <a:t>Il est important de respecter la parole de l’autre, sans l’interrompre.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000" kern="1200" dirty="0">
              <a:latin typeface="Muli" panose="02000503000000000000" pitchFamily="2" charset="0"/>
            </a:rPr>
            <a:t>Il est important de laisser la place aux points de vue différents.</a:t>
          </a:r>
        </a:p>
      </dsp:txBody>
      <dsp:txXfrm>
        <a:off x="0" y="2024552"/>
        <a:ext cx="10694287" cy="1124550"/>
      </dsp:txXfrm>
    </dsp:sp>
    <dsp:sp modelId="{25B134ED-4B01-482F-BEFB-972241F3E556}">
      <dsp:nvSpPr>
        <dsp:cNvPr id="0" name=""/>
        <dsp:cNvSpPr/>
      </dsp:nvSpPr>
      <dsp:spPr>
        <a:xfrm>
          <a:off x="534714" y="1773632"/>
          <a:ext cx="7486000" cy="50184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953" tIns="0" rIns="2829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fr-BE" sz="2000" kern="1200" dirty="0">
              <a:latin typeface="Muli" panose="02000503000000000000" pitchFamily="2" charset="0"/>
            </a:rPr>
            <a:t>Règle d’écoute</a:t>
          </a:r>
        </a:p>
      </dsp:txBody>
      <dsp:txXfrm>
        <a:off x="559212" y="1798130"/>
        <a:ext cx="7437004" cy="452844"/>
      </dsp:txXfrm>
    </dsp:sp>
    <dsp:sp modelId="{FF919472-73A4-4B13-9DC7-3A62ECFC0E80}">
      <dsp:nvSpPr>
        <dsp:cNvPr id="0" name=""/>
        <dsp:cNvSpPr/>
      </dsp:nvSpPr>
      <dsp:spPr>
        <a:xfrm>
          <a:off x="0" y="3491822"/>
          <a:ext cx="10694287" cy="107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9995" tIns="354076" rIns="82999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"/>
          </a:pPr>
          <a:r>
            <a:rPr lang="fr-BE" sz="2000" kern="1200" dirty="0">
              <a:latin typeface="Muli" panose="02000503000000000000" pitchFamily="2" charset="0"/>
            </a:rPr>
            <a:t>Chacun doit pouvoir s’exprimer en confiance. Les critiques et opinions exprimées portent sur des idées et non sur des personnes.</a:t>
          </a:r>
        </a:p>
      </dsp:txBody>
      <dsp:txXfrm>
        <a:off x="0" y="3491822"/>
        <a:ext cx="10694287" cy="1071000"/>
      </dsp:txXfrm>
    </dsp:sp>
    <dsp:sp modelId="{44F87C71-53E5-4AFA-A4DC-A5159963E1C7}">
      <dsp:nvSpPr>
        <dsp:cNvPr id="0" name=""/>
        <dsp:cNvSpPr/>
      </dsp:nvSpPr>
      <dsp:spPr>
        <a:xfrm>
          <a:off x="534714" y="3240902"/>
          <a:ext cx="7486000" cy="50184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953" tIns="0" rIns="2829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fr-BE" sz="2000" kern="1200" dirty="0">
              <a:latin typeface="Muli" panose="02000503000000000000" pitchFamily="2" charset="0"/>
            </a:rPr>
            <a:t>Règle de confiance</a:t>
          </a:r>
        </a:p>
      </dsp:txBody>
      <dsp:txXfrm>
        <a:off x="559212" y="3265400"/>
        <a:ext cx="7437004" cy="452844"/>
      </dsp:txXfrm>
    </dsp:sp>
    <dsp:sp modelId="{69704E30-44E6-43A4-9915-87B7CE77F3E1}">
      <dsp:nvSpPr>
        <dsp:cNvPr id="0" name=""/>
        <dsp:cNvSpPr/>
      </dsp:nvSpPr>
      <dsp:spPr>
        <a:xfrm>
          <a:off x="0" y="4905542"/>
          <a:ext cx="10694287" cy="107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9995" tIns="354076" rIns="82999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"/>
          </a:pPr>
          <a:r>
            <a:rPr lang="fr-BE" sz="2000" kern="1200" dirty="0">
              <a:latin typeface="Muli" panose="02000503000000000000" pitchFamily="2" charset="0"/>
            </a:rPr>
            <a:t>La parole de l’autre ne peut être rapportée à l’extérieur</a:t>
          </a:r>
          <a:br>
            <a:rPr lang="fr-BE" sz="2000" kern="1200" dirty="0">
              <a:latin typeface="Muli" panose="02000503000000000000" pitchFamily="2" charset="0"/>
            </a:rPr>
          </a:br>
          <a:r>
            <a:rPr lang="fr-BE" sz="2000" kern="1200" dirty="0">
              <a:latin typeface="Muli" panose="02000503000000000000" pitchFamily="2" charset="0"/>
            </a:rPr>
            <a:t>sans son consentement s’il risque d’être identifiable.</a:t>
          </a:r>
        </a:p>
      </dsp:txBody>
      <dsp:txXfrm>
        <a:off x="0" y="4905542"/>
        <a:ext cx="10694287" cy="1071000"/>
      </dsp:txXfrm>
    </dsp:sp>
    <dsp:sp modelId="{8354559C-E3C1-4CB5-ABF9-C101DEBAC680}">
      <dsp:nvSpPr>
        <dsp:cNvPr id="0" name=""/>
        <dsp:cNvSpPr/>
      </dsp:nvSpPr>
      <dsp:spPr>
        <a:xfrm>
          <a:off x="534714" y="4654622"/>
          <a:ext cx="7486000" cy="50184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953" tIns="0" rIns="2829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fr-BE" sz="2000" kern="1200" dirty="0">
              <a:latin typeface="Muli" panose="02000503000000000000" pitchFamily="2" charset="0"/>
            </a:rPr>
            <a:t>Règle de confidentialité</a:t>
          </a:r>
        </a:p>
      </dsp:txBody>
      <dsp:txXfrm>
        <a:off x="559212" y="4679120"/>
        <a:ext cx="7437004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8D485-3063-41BF-B5AB-2DD9662BA55C}">
      <dsp:nvSpPr>
        <dsp:cNvPr id="0" name=""/>
        <dsp:cNvSpPr/>
      </dsp:nvSpPr>
      <dsp:spPr>
        <a:xfrm>
          <a:off x="0" y="0"/>
          <a:ext cx="9411808" cy="762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b="1" u="sng" kern="1200" dirty="0">
              <a:latin typeface="Muli" panose="02000503000000000000" pitchFamily="2" charset="0"/>
            </a:rPr>
            <a:t>Sécurité physique</a:t>
          </a:r>
          <a:r>
            <a:rPr lang="fr-BE" sz="1500" b="1" u="none" kern="1200" dirty="0">
              <a:latin typeface="Muli" panose="02000503000000000000" pitchFamily="2" charset="0"/>
            </a:rPr>
            <a:t> : </a:t>
          </a:r>
          <a:r>
            <a:rPr lang="fr-BE" sz="1500" kern="1200" dirty="0">
              <a:latin typeface="Muli" panose="02000503000000000000" pitchFamily="2" charset="0"/>
            </a:rPr>
            <a:t>Chaque personne prend soin de son intégrité physique et de celle des autres, notamment en prévenant tout type d’agression ou d’accident.</a:t>
          </a:r>
        </a:p>
      </dsp:txBody>
      <dsp:txXfrm>
        <a:off x="1958630" y="0"/>
        <a:ext cx="7453178" cy="762684"/>
      </dsp:txXfrm>
    </dsp:sp>
    <dsp:sp modelId="{62FC1435-30AE-4FC3-84B6-C11B2EB7C353}">
      <dsp:nvSpPr>
        <dsp:cNvPr id="0" name=""/>
        <dsp:cNvSpPr/>
      </dsp:nvSpPr>
      <dsp:spPr>
        <a:xfrm>
          <a:off x="76268" y="76268"/>
          <a:ext cx="1882361" cy="61014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3478" r="33478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47511-D116-41B2-8927-3E4673FBD370}">
      <dsp:nvSpPr>
        <dsp:cNvPr id="0" name=""/>
        <dsp:cNvSpPr/>
      </dsp:nvSpPr>
      <dsp:spPr>
        <a:xfrm>
          <a:off x="0" y="838952"/>
          <a:ext cx="9411808" cy="762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b="1" u="sng" kern="1200" dirty="0">
              <a:latin typeface="Muli" panose="02000503000000000000" pitchFamily="2" charset="0"/>
            </a:rPr>
            <a:t>Intégrité personnelle</a:t>
          </a:r>
          <a:r>
            <a:rPr lang="fr-BE" sz="1500" b="1" u="none" kern="1200" dirty="0">
              <a:latin typeface="Muli" panose="02000503000000000000" pitchFamily="2" charset="0"/>
            </a:rPr>
            <a:t> : </a:t>
          </a:r>
          <a:r>
            <a:rPr lang="fr-BE" sz="1500" kern="1200" dirty="0">
              <a:latin typeface="Muli" panose="02000503000000000000" pitchFamily="2" charset="0"/>
            </a:rPr>
            <a:t>Au sein du groupe, chaque personne a la possibilité d’agir en conformité avec ses propres valeurs.</a:t>
          </a:r>
        </a:p>
      </dsp:txBody>
      <dsp:txXfrm>
        <a:off x="1958630" y="838952"/>
        <a:ext cx="7453178" cy="762684"/>
      </dsp:txXfrm>
    </dsp:sp>
    <dsp:sp modelId="{D10F8530-4F10-4C28-A1ED-6C0751CED191}">
      <dsp:nvSpPr>
        <dsp:cNvPr id="0" name=""/>
        <dsp:cNvSpPr/>
      </dsp:nvSpPr>
      <dsp:spPr>
        <a:xfrm>
          <a:off x="76268" y="915221"/>
          <a:ext cx="1882361" cy="61014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33478" r="33478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F186D-89E0-4DA5-BC6F-5ECC555DDB58}">
      <dsp:nvSpPr>
        <dsp:cNvPr id="0" name=""/>
        <dsp:cNvSpPr/>
      </dsp:nvSpPr>
      <dsp:spPr>
        <a:xfrm>
          <a:off x="0" y="1677905"/>
          <a:ext cx="9411808" cy="762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b="1" u="sng" kern="1200" dirty="0">
              <a:latin typeface="Muli" panose="02000503000000000000" pitchFamily="2" charset="0"/>
            </a:rPr>
            <a:t>Protection des données</a:t>
          </a:r>
          <a:r>
            <a:rPr lang="fr-BE" sz="1500" b="1" u="none" kern="1200" dirty="0">
              <a:latin typeface="Muli" panose="02000503000000000000" pitchFamily="2" charset="0"/>
            </a:rPr>
            <a:t> : </a:t>
          </a:r>
          <a:r>
            <a:rPr lang="fr-BE" sz="1500" kern="1200" dirty="0">
              <a:latin typeface="Muli" panose="02000503000000000000" pitchFamily="2" charset="0"/>
            </a:rPr>
            <a:t>Les données (numériques) de chaque personne sont protégées de tout accès non autorisé, toute corruption ou tout vol tout au long de leur vie.</a:t>
          </a:r>
        </a:p>
      </dsp:txBody>
      <dsp:txXfrm>
        <a:off x="1958630" y="1677905"/>
        <a:ext cx="7453178" cy="762684"/>
      </dsp:txXfrm>
    </dsp:sp>
    <dsp:sp modelId="{5C973F06-82E7-4E32-9DCA-04171D35936A}">
      <dsp:nvSpPr>
        <dsp:cNvPr id="0" name=""/>
        <dsp:cNvSpPr/>
      </dsp:nvSpPr>
      <dsp:spPr>
        <a:xfrm>
          <a:off x="76268" y="1754174"/>
          <a:ext cx="1882361" cy="61014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/>
          <a:srcRect/>
          <a:stretch>
            <a:fillRect l="33478" r="33478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0DD96-BBF3-4F76-9968-190756857F1C}">
      <dsp:nvSpPr>
        <dsp:cNvPr id="0" name=""/>
        <dsp:cNvSpPr/>
      </dsp:nvSpPr>
      <dsp:spPr>
        <a:xfrm>
          <a:off x="0" y="2516858"/>
          <a:ext cx="9411808" cy="762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b="1" u="sng" kern="1200" dirty="0">
              <a:latin typeface="Muli" panose="02000503000000000000" pitchFamily="2" charset="0"/>
            </a:rPr>
            <a:t>Sécurité émotionnelle</a:t>
          </a:r>
          <a:r>
            <a:rPr lang="fr-BE" sz="1500" b="1" u="none" kern="1200" dirty="0">
              <a:latin typeface="Muli" panose="02000503000000000000" pitchFamily="2" charset="0"/>
            </a:rPr>
            <a:t> : </a:t>
          </a:r>
          <a:r>
            <a:rPr lang="fr-BE" sz="1500" kern="1200" dirty="0">
              <a:latin typeface="Muli" panose="02000503000000000000" pitchFamily="2" charset="0"/>
            </a:rPr>
            <a:t>Chaque personne se sent suffisamment en confiance avec celles et ceux qui les encadrent pour s’épanouir.</a:t>
          </a:r>
        </a:p>
      </dsp:txBody>
      <dsp:txXfrm>
        <a:off x="1958630" y="2516858"/>
        <a:ext cx="7453178" cy="762684"/>
      </dsp:txXfrm>
    </dsp:sp>
    <dsp:sp modelId="{711F1743-7C71-47C7-8091-38BC08FDADCF}">
      <dsp:nvSpPr>
        <dsp:cNvPr id="0" name=""/>
        <dsp:cNvSpPr/>
      </dsp:nvSpPr>
      <dsp:spPr>
        <a:xfrm>
          <a:off x="76268" y="2593126"/>
          <a:ext cx="1882361" cy="61014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/>
          <a:srcRect/>
          <a:stretch>
            <a:fillRect l="33478" r="33478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48182-1561-42D5-A89B-36956646672E}">
      <dsp:nvSpPr>
        <dsp:cNvPr id="0" name=""/>
        <dsp:cNvSpPr/>
      </dsp:nvSpPr>
      <dsp:spPr>
        <a:xfrm>
          <a:off x="0" y="3355811"/>
          <a:ext cx="9411808" cy="762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b="1" u="sng" kern="1200" dirty="0">
              <a:latin typeface="Muli" panose="02000503000000000000" pitchFamily="2" charset="0"/>
            </a:rPr>
            <a:t>Sécurité psychologique</a:t>
          </a:r>
          <a:r>
            <a:rPr lang="fr-BE" sz="1500" b="1" u="none" kern="1200" dirty="0">
              <a:latin typeface="Muli" panose="02000503000000000000" pitchFamily="2" charset="0"/>
            </a:rPr>
            <a:t> : </a:t>
          </a:r>
          <a:r>
            <a:rPr lang="fr-BE" sz="1500" kern="1200" dirty="0">
              <a:latin typeface="Muli" panose="02000503000000000000" pitchFamily="2" charset="0"/>
            </a:rPr>
            <a:t>La dynamique du groupe permet à chaque personne d’être elle-même.</a:t>
          </a:r>
        </a:p>
      </dsp:txBody>
      <dsp:txXfrm>
        <a:off x="1958630" y="3355811"/>
        <a:ext cx="7453178" cy="762684"/>
      </dsp:txXfrm>
    </dsp:sp>
    <dsp:sp modelId="{0D35E028-05DF-4DB9-A940-788CED24C630}">
      <dsp:nvSpPr>
        <dsp:cNvPr id="0" name=""/>
        <dsp:cNvSpPr/>
      </dsp:nvSpPr>
      <dsp:spPr>
        <a:xfrm>
          <a:off x="76268" y="3432079"/>
          <a:ext cx="1882361" cy="61014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3478" r="33478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F63F7-67B0-4D1C-934F-588C86F4D0B6}">
      <dsp:nvSpPr>
        <dsp:cNvPr id="0" name=""/>
        <dsp:cNvSpPr/>
      </dsp:nvSpPr>
      <dsp:spPr>
        <a:xfrm>
          <a:off x="0" y="4194763"/>
          <a:ext cx="9411808" cy="762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b="1" u="sng" kern="1200" dirty="0">
              <a:latin typeface="Muli" panose="02000503000000000000" pitchFamily="2" charset="0"/>
            </a:rPr>
            <a:t>Sécurité de l’endroit, de l’environnement</a:t>
          </a:r>
          <a:r>
            <a:rPr lang="fr-BE" sz="1500" b="1" u="none" kern="1200" dirty="0">
              <a:latin typeface="Muli" panose="02000503000000000000" pitchFamily="2" charset="0"/>
            </a:rPr>
            <a:t> : </a:t>
          </a:r>
          <a:r>
            <a:rPr lang="fr-BE" sz="1500" kern="1200" dirty="0">
              <a:latin typeface="Muli" panose="02000503000000000000" pitchFamily="2" charset="0"/>
            </a:rPr>
            <a:t>Chaque personne évolue dans un environnement qui ne présente aucun risque ni danger.</a:t>
          </a:r>
        </a:p>
      </dsp:txBody>
      <dsp:txXfrm>
        <a:off x="1958630" y="4194763"/>
        <a:ext cx="7453178" cy="762684"/>
      </dsp:txXfrm>
    </dsp:sp>
    <dsp:sp modelId="{434ADF91-F5B6-4BD6-BA2B-FB045A759747}">
      <dsp:nvSpPr>
        <dsp:cNvPr id="0" name=""/>
        <dsp:cNvSpPr/>
      </dsp:nvSpPr>
      <dsp:spPr>
        <a:xfrm>
          <a:off x="76268" y="4271032"/>
          <a:ext cx="1882361" cy="61014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3478" r="33478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12208-E118-4945-8473-37D0E24CAE24}">
      <dsp:nvSpPr>
        <dsp:cNvPr id="0" name=""/>
        <dsp:cNvSpPr/>
      </dsp:nvSpPr>
      <dsp:spPr>
        <a:xfrm>
          <a:off x="0" y="5033716"/>
          <a:ext cx="9411808" cy="762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b="1" u="sng" kern="1200" dirty="0">
              <a:latin typeface="Muli" panose="02000503000000000000" pitchFamily="2" charset="0"/>
            </a:rPr>
            <a:t>Hygiène de vie</a:t>
          </a:r>
          <a:r>
            <a:rPr lang="fr-BE" sz="1500" b="1" u="none" kern="1200" dirty="0">
              <a:latin typeface="Muli" panose="02000503000000000000" pitchFamily="2" charset="0"/>
            </a:rPr>
            <a:t> : </a:t>
          </a:r>
          <a:r>
            <a:rPr lang="fr-BE" sz="1500" kern="1200" dirty="0">
              <a:latin typeface="Muli" panose="02000503000000000000" pitchFamily="2" charset="0"/>
            </a:rPr>
            <a:t>Une série d’actes et d’attitudes permettent à chaque personne</a:t>
          </a:r>
          <a:br>
            <a:rPr lang="fr-BE" sz="1500" kern="1200" dirty="0">
              <a:latin typeface="Muli" panose="02000503000000000000" pitchFamily="2" charset="0"/>
            </a:rPr>
          </a:br>
          <a:r>
            <a:rPr lang="fr-BE" sz="1500" kern="1200" dirty="0">
              <a:latin typeface="Muli" panose="02000503000000000000" pitchFamily="2" charset="0"/>
            </a:rPr>
            <a:t>de maintenir son corps, son organisme et son mental en bonne santé.</a:t>
          </a:r>
        </a:p>
      </dsp:txBody>
      <dsp:txXfrm>
        <a:off x="1958630" y="5033716"/>
        <a:ext cx="7453178" cy="762684"/>
      </dsp:txXfrm>
    </dsp:sp>
    <dsp:sp modelId="{D180A17D-F8D7-4DBD-AF0A-531F8F164BC5}">
      <dsp:nvSpPr>
        <dsp:cNvPr id="0" name=""/>
        <dsp:cNvSpPr/>
      </dsp:nvSpPr>
      <dsp:spPr>
        <a:xfrm>
          <a:off x="76268" y="5109985"/>
          <a:ext cx="1882361" cy="61014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3478" r="33478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FB8BE-9943-5047-9B0C-835AB6EC4931}" type="datetimeFigureOut">
              <a:t>12/02/2026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BE829-1B5E-D541-B58A-E10F0D2DB75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22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AB667-9F68-964D-96A1-ED51960D5DF3}" type="datetimeFigureOut">
              <a:t>12/02/2026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3A64A-C3BC-E34A-B67B-9D545D1EA98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3A64A-C3BC-E34A-B67B-9D545D1EA98D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7893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A64A-C3BC-E34A-B67B-9D545D1EA98D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5194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88EFF-A799-0716-DE1E-09B009CED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C4EA80-8151-B3AE-361C-73A8A6CB35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76FD37-B2A9-99D1-76BC-19D0EB1A4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19149E-236C-4495-F4A9-5E04E27329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3A64A-C3BC-E34A-B67B-9D545D1EA98D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8231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Pyramide de Deklerck</a:t>
            </a:r>
            <a:r>
              <a:rPr lang="fr-BE" sz="1800" b="1" dirty="0">
                <a:solidFill>
                  <a:srgbClr val="000000"/>
                </a:solidFill>
                <a:effectLst/>
                <a:latin typeface="Mul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BE" sz="18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Que ce soit dans les sections ou en conseil d’unité, il est fréquent de rencontrer des situations problématiques qui mettent à mal le bienêtre et la sécurité du groupe ou de ses membres.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BE" dirty="0"/>
              <a:t>Généralement, face à des violences entre jeunes, on ne met en place qu’une seule action ciblée en espérant que tout s’arrange.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En réalité, plusieurs théories montrent que la gestion de ces violences implique plusieurs niveaux d’actions de prévention. Johan 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Deklerck, un chercheur de l’université de Leuven, </a:t>
            </a:r>
            <a:r>
              <a:rPr lang="fr-BE" sz="12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propose un modèle de prévention pyramidal qui présente 4 niveaux d’action sur lesquels les adultes responsables d’un groupe peuvent agir. Nous allons les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découvrir ensemble maintenant, en partant du sommet de la pyramide.</a:t>
            </a:r>
            <a:r>
              <a:rPr lang="fr-BE" sz="12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3A64A-C3BC-E34A-B67B-9D545D1EA98D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3685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Niveau 4 – Réaction/intervention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fr-BE" dirty="0"/>
              <a:t>Cette approche correspond à un traitement du phénomène focalisé sur le problème. C’est un niveau de prévention indirecte (qui appelle à d’autres actions par la suite).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fr-BE" dirty="0"/>
              <a:t>Elle vise les individus concernés par les comportements problématiques.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BE" dirty="0"/>
              <a:t>Elle se présente sous la forme d’une réaction : ce sont des interventions très situationnelles, à court terme</a:t>
            </a:r>
            <a:r>
              <a:rPr lang="fr-BE" sz="12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en faisant éventuellement appel à des ressources extérieures.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BE" dirty="0"/>
              <a:t>Cela  se traduit par des sanctions éducatives et réparatrices, des mesures d’accompagnement des scouts, etc.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r-BE" sz="12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L’objectif est de </a:t>
            </a:r>
            <a:r>
              <a:rPr lang="fr-BE" sz="1200" dirty="0">
                <a:latin typeface="Muli" panose="02000503000000000000" pitchFamily="2" charset="0"/>
              </a:rPr>
              <a:t>mettre fin aux comportements problématiques, limiter les dégâts et réparer des torts.</a:t>
            </a:r>
            <a:endParaRPr lang="fr-BE" sz="1200" dirty="0">
              <a:effectLst/>
              <a:latin typeface="Muli" panose="02000503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3A64A-C3BC-E34A-B67B-9D545D1EA98D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84190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Niveau 3 – prévention spécifique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fr-BE" dirty="0"/>
              <a:t>Si le problème se répète, viennent alors les mesures de prévention spécifiques où les animateurs s’interrogent sur comment éviter que le problème survienne</a:t>
            </a:r>
            <a:r>
              <a:rPr lang="fr-BE" sz="12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ou </a:t>
            </a:r>
            <a:r>
              <a:rPr lang="fr-BE" sz="1200" u="none" dirty="0">
                <a:solidFill>
                  <a:srgbClr val="008080"/>
                </a:solidFill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pour</a:t>
            </a:r>
            <a:r>
              <a:rPr lang="fr-BE" sz="1200" u="sng" dirty="0">
                <a:solidFill>
                  <a:srgbClr val="008080"/>
                </a:solidFill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réduire les risques de le rencontrer à nouveau.</a:t>
            </a:r>
            <a:endParaRPr lang="fr-BE" dirty="0"/>
          </a:p>
          <a:p>
            <a:pPr marL="228600" indent="-228600" fontAlgn="base">
              <a:buFont typeface="+mj-lt"/>
              <a:buAutoNum type="arabicPeriod"/>
            </a:pPr>
            <a:r>
              <a:rPr lang="fr-BE" dirty="0"/>
              <a:t>Cette approche vise le groupe dans sa globalité.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BE" dirty="0"/>
              <a:t>Elle se présente sous la forme d’une prévention directe ponctuelle. Par exemple, pour prévenir le harcèlement ou la consommation de produits psychotropes, il est possible d’organiser des sensibilisations aux phénomènes.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BE" sz="12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L’objectif est de </a:t>
            </a:r>
            <a:r>
              <a:rPr lang="fr-BE" sz="1200" dirty="0">
                <a:latin typeface="Muli" panose="02000503000000000000" pitchFamily="2" charset="0"/>
              </a:rPr>
              <a:t>r</a:t>
            </a:r>
            <a:r>
              <a:rPr lang="fr-BE" sz="12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éduire les risques d’apparition ou d’aggravation de comportements problématiques identifiés</a:t>
            </a:r>
            <a:r>
              <a:rPr lang="fr-BE" sz="1200" dirty="0">
                <a:latin typeface="Muli" panose="02000503000000000000" pitchFamily="2" charset="0"/>
              </a:rPr>
              <a:t>.</a:t>
            </a:r>
            <a:endParaRPr lang="fr-BE" sz="1800" dirty="0">
              <a:effectLst/>
              <a:latin typeface="Muli" panose="02000503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3A64A-C3BC-E34A-B67B-9D545D1EA98D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7808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Niveau 2 – prévention générale</a:t>
            </a:r>
          </a:p>
          <a:p>
            <a:pPr marL="228600" indent="-228600" fontAlgn="base">
              <a:buAutoNum type="arabicPeriod"/>
            </a:pPr>
            <a:r>
              <a:rPr lang="fr-BE" dirty="0"/>
              <a:t>Progressivement, l’attention se déplace du problème au bienêtre. Il s’agit toujours de prévention directe, mais dans un cadre élargi.</a:t>
            </a:r>
          </a:p>
          <a:p>
            <a:pPr marL="228600" indent="-228600" fontAlgn="base">
              <a:buAutoNum type="arabicPeriod"/>
            </a:pPr>
            <a:r>
              <a:rPr lang="fr-BE" dirty="0"/>
              <a:t>Cette approche vise chaque individu qui compose le groupe. </a:t>
            </a:r>
          </a:p>
          <a:p>
            <a:pPr marL="228600" indent="-228600" fontAlgn="base">
              <a:buAutoNum type="arabicPeriod"/>
            </a:pPr>
            <a:r>
              <a:rPr lang="fr-BE" dirty="0"/>
              <a:t>Des activités de prévention sont régulièrement proposées. Des outils de communication, de négociation ou encore de médiation par les pairs (conseil) peuvent être travaillés à ce niveau. Un travail sur la confiance en soi (estime de soi), sur les émotions, etc. peut également être mis en place.</a:t>
            </a:r>
          </a:p>
          <a:p>
            <a:pPr marL="228600" indent="-228600" fontAlgn="base">
              <a:buAutoNum type="arabicPeriod"/>
            </a:pPr>
            <a:r>
              <a:rPr lang="fr-BE" sz="12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L’objectif est de </a:t>
            </a:r>
            <a:r>
              <a:rPr lang="fr-BE" sz="1200" dirty="0">
                <a:latin typeface="Muli" panose="02000503000000000000" pitchFamily="2" charset="0"/>
              </a:rPr>
              <a:t>développer l’empathie et les habiletés sociales, relationnelles et émotionnelles de chaque scout composant le groupe.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3A64A-C3BC-E34A-B67B-9D545D1EA98D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7677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Niveau 1 – prévention fondamentale</a:t>
            </a:r>
          </a:p>
          <a:p>
            <a:pPr marL="228600" indent="-228600" fontAlgn="base">
              <a:buAutoNum type="arabicPeriod"/>
            </a:pPr>
            <a:r>
              <a:rPr lang="fr-BE" dirty="0"/>
              <a:t>Le focus est clairement ici davantage sur le bienêtre avec des actions de prévention fondamentale. </a:t>
            </a:r>
          </a:p>
          <a:p>
            <a:pPr marL="228600" indent="-228600" fontAlgn="base">
              <a:buAutoNum type="arabicPeriod"/>
            </a:pPr>
            <a:r>
              <a:rPr lang="fr-BE" dirty="0"/>
              <a:t>Cette approche vise le groupe dans sa globalité.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BE" dirty="0"/>
              <a:t>Il n’est plus vraiment question de prévention directe, étant donné que le problème n’est plus mentionné. Le travail s’effectue alors sur tout le contexte, qui a une influence sur les interactions. Il s’agit entre autres d’activités comme la construction d’une charte de section ou les jeux de coopération. 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 fontAlgn="base">
              <a:buAutoNum type="arabicPeriod"/>
            </a:pPr>
            <a:r>
              <a:rPr lang="fr-BE" sz="12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L’objectif est de </a:t>
            </a:r>
            <a:r>
              <a:rPr lang="fr-BE" sz="1200" dirty="0">
                <a:latin typeface="Muli" panose="02000503000000000000" pitchFamily="2" charset="0"/>
              </a:rPr>
              <a:t>favoriser la qualité de vie et développer le vivre ensemble du groupe tout entier.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3A64A-C3BC-E34A-B67B-9D545D1EA98D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4805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896620" lvl="0" indent="0">
              <a:spcBef>
                <a:spcPts val="1200"/>
              </a:spcBef>
              <a:buClr>
                <a:srgbClr val="0A4275"/>
              </a:buClr>
              <a:buFont typeface="Muli SemiBold" pitchFamily="2" charset="0"/>
              <a:buNone/>
              <a:tabLst>
                <a:tab pos="228600" algn="l"/>
              </a:tabLst>
            </a:pPr>
            <a:r>
              <a:rPr lang="fr-B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</a:t>
            </a:r>
          </a:p>
          <a:p>
            <a:pPr marL="0" marR="896620" lvl="0" indent="0">
              <a:spcBef>
                <a:spcPts val="1200"/>
              </a:spcBef>
              <a:buClr>
                <a:srgbClr val="0A4275"/>
              </a:buClr>
              <a:buFont typeface="Muli SemiBold" pitchFamily="2" charset="0"/>
              <a:buNone/>
              <a:tabLst>
                <a:tab pos="228600" algn="l"/>
              </a:tabLst>
            </a:pPr>
            <a:r>
              <a:rPr lang="fr-B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fr-BE" sz="1800" b="0" kern="0" dirty="0">
                <a:solidFill>
                  <a:srgbClr val="0A4275"/>
                </a:solidFill>
                <a:effectLst/>
                <a:latin typeface="Muli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4 niveaux de la pyramide sont essentiels. </a:t>
            </a:r>
            <a:r>
              <a:rPr lang="fr-BE" sz="1800" dirty="0">
                <a:solidFill>
                  <a:srgbClr val="000000"/>
                </a:solidFill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Néanmoins, la pyramide montre que, plus on insiste sur la prévention fondamentale (niveau 1) et sur la prévention générale (niveau 2) :  moins la prévention spécifique (niveau 3) et les mesures d’interventions (niveau 4) seront nécessaires ; plus la prévention spécifique (niveau 3) et les mesures d’interventions (niveau 4) seront comprises, adaptées, acceptées et efficaces.</a:t>
            </a:r>
          </a:p>
          <a:p>
            <a:pPr fontAlgn="base"/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3A64A-C3BC-E34A-B67B-9D545D1EA98D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0277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</a:pPr>
            <a:r>
              <a:rPr lang="fr-FR" sz="12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Dans cette méthode, quatre axes peuvent être travaillés avec les jeunes</a:t>
            </a:r>
            <a:r>
              <a:rPr lang="fr-F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 </a:t>
            </a:r>
            <a:r>
              <a:rPr lang="fr-FR" sz="12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endParaRPr lang="fr-BE" sz="1200" dirty="0">
              <a:effectLst/>
              <a:latin typeface="Muli" panose="02000503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1200" dirty="0">
                <a:solidFill>
                  <a:srgbClr val="000000"/>
                </a:solidFill>
                <a:effectLst/>
                <a:latin typeface="Muli" panose="02000503000000000000" pitchFamily="2" charset="0"/>
                <a:ea typeface="Calibri" panose="020F0502020204030204" pitchFamily="34" charset="0"/>
                <a:cs typeface="Segoe UI" panose="020B0502040204020203" pitchFamily="34" charset="0"/>
              </a:rPr>
              <a:t>vivre ensemble</a:t>
            </a:r>
            <a:r>
              <a:rPr lang="fr-BE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 </a:t>
            </a:r>
            <a:r>
              <a:rPr lang="fr-BE" sz="1200" dirty="0">
                <a:solidFill>
                  <a:srgbClr val="000000"/>
                </a:solidFill>
                <a:effectLst/>
                <a:latin typeface="Muli" panose="02000503000000000000" pitchFamily="2" charset="0"/>
                <a:ea typeface="Calibri" panose="020F0502020204030204" pitchFamily="34" charset="0"/>
                <a:cs typeface="Segoe UI" panose="020B0502040204020203" pitchFamily="34" charset="0"/>
              </a:rPr>
              <a:t>; </a:t>
            </a:r>
            <a:endParaRPr lang="fr-BE" sz="1200" dirty="0">
              <a:solidFill>
                <a:srgbClr val="000000"/>
              </a:solidFill>
              <a:effectLst/>
              <a:latin typeface="Muli" panose="02000503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1200" dirty="0">
                <a:solidFill>
                  <a:srgbClr val="000000"/>
                </a:solidFill>
                <a:effectLst/>
                <a:latin typeface="Muli" panose="02000503000000000000" pitchFamily="2" charset="0"/>
                <a:ea typeface="Calibri" panose="020F0502020204030204" pitchFamily="34" charset="0"/>
                <a:cs typeface="Segoe UI" panose="020B0502040204020203" pitchFamily="34" charset="0"/>
              </a:rPr>
              <a:t>développer l’empathie</a:t>
            </a:r>
            <a:r>
              <a:rPr lang="fr-BE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 </a:t>
            </a:r>
            <a:r>
              <a:rPr lang="fr-BE" sz="1200" dirty="0">
                <a:solidFill>
                  <a:srgbClr val="000000"/>
                </a:solidFill>
                <a:effectLst/>
                <a:latin typeface="Muli" panose="02000503000000000000" pitchFamily="2" charset="0"/>
                <a:ea typeface="Calibri" panose="020F0502020204030204" pitchFamily="34" charset="0"/>
                <a:cs typeface="Segoe UI" panose="020B0502040204020203" pitchFamily="34" charset="0"/>
              </a:rPr>
              <a:t>; </a:t>
            </a:r>
            <a:endParaRPr lang="fr-BE" sz="1200" dirty="0">
              <a:solidFill>
                <a:srgbClr val="000000"/>
              </a:solidFill>
              <a:effectLst/>
              <a:latin typeface="Muli" panose="02000503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1200" dirty="0">
                <a:solidFill>
                  <a:srgbClr val="000000"/>
                </a:solidFill>
                <a:effectLst/>
                <a:latin typeface="Muli" panose="02000503000000000000" pitchFamily="2" charset="0"/>
                <a:ea typeface="Calibri" panose="020F0502020204030204" pitchFamily="34" charset="0"/>
                <a:cs typeface="Segoe UI" panose="020B0502040204020203" pitchFamily="34" charset="0"/>
              </a:rPr>
              <a:t>comprendre le mécanisme d’étiquetage (c’est-à-dire comment il nous arrive de catégoriser l’autre)</a:t>
            </a:r>
            <a:r>
              <a:rPr lang="fr-BE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 </a:t>
            </a:r>
            <a:r>
              <a:rPr lang="fr-BE" sz="1200" dirty="0">
                <a:solidFill>
                  <a:srgbClr val="000000"/>
                </a:solidFill>
                <a:effectLst/>
                <a:latin typeface="Muli" panose="02000503000000000000" pitchFamily="2" charset="0"/>
                <a:ea typeface="Calibri" panose="020F0502020204030204" pitchFamily="34" charset="0"/>
                <a:cs typeface="Segoe UI" panose="020B0502040204020203" pitchFamily="34" charset="0"/>
              </a:rPr>
              <a:t>; </a:t>
            </a:r>
            <a:endParaRPr lang="fr-BE" sz="1200" dirty="0">
              <a:solidFill>
                <a:srgbClr val="000000"/>
              </a:solidFill>
              <a:effectLst/>
              <a:latin typeface="Muli" panose="02000503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1200" dirty="0">
                <a:solidFill>
                  <a:srgbClr val="000000"/>
                </a:solidFill>
                <a:effectLst/>
                <a:latin typeface="Muli" panose="02000503000000000000" pitchFamily="2" charset="0"/>
                <a:ea typeface="Calibri" panose="020F0502020204030204" pitchFamily="34" charset="0"/>
                <a:cs typeface="Segoe UI" panose="020B0502040204020203" pitchFamily="34" charset="0"/>
              </a:rPr>
              <a:t>agir contre les phénomènes de harcèlement. </a:t>
            </a:r>
            <a:endParaRPr lang="fr-BE" sz="1200" dirty="0">
              <a:solidFill>
                <a:srgbClr val="000000"/>
              </a:solidFill>
              <a:effectLst/>
              <a:latin typeface="Muli" panose="02000503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700"/>
              </a:lnSpc>
            </a:pPr>
            <a:r>
              <a:rPr lang="fr-FR" sz="1200" dirty="0">
                <a:solidFill>
                  <a:srgbClr val="000000"/>
                </a:solidFill>
                <a:effectLst/>
                <a:latin typeface="Muli" panose="02000503000000000000" pitchFamily="2" charset="0"/>
                <a:ea typeface="Calibri" panose="020F0502020204030204" pitchFamily="34" charset="0"/>
                <a:cs typeface="Segoe UI" panose="020B0502040204020203" pitchFamily="34" charset="0"/>
              </a:rPr>
              <a:t>Tels les rouages d’un mécanisme, une activité vécue dans l’un des axes impacte l’entièreté du système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3A64A-C3BC-E34A-B67B-9D545D1EA98D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1845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uil_vr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731" y="593105"/>
            <a:ext cx="4740232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7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illustré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30153" y="619470"/>
            <a:ext cx="3783047" cy="6036824"/>
          </a:xfrm>
          <a:prstGeom prst="rect">
            <a:avLst/>
          </a:prstGeom>
          <a:solidFill>
            <a:srgbClr val="F5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9435" y="5821680"/>
            <a:ext cx="548105" cy="8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65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illustré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9435" y="5821680"/>
            <a:ext cx="548105" cy="834614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483342" y="884698"/>
            <a:ext cx="32961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87C846"/>
                </a:solidFill>
                <a:latin typeface="Muli" charset="0"/>
                <a:ea typeface="Muli" charset="0"/>
                <a:cs typeface="Muli" charset="0"/>
              </a:rPr>
              <a:t>Tamen</a:t>
            </a:r>
            <a:r>
              <a:rPr lang="fr-FR" b="1" dirty="0">
                <a:solidFill>
                  <a:srgbClr val="87C846"/>
                </a:solidFill>
                <a:latin typeface="Muli" charset="0"/>
                <a:ea typeface="Muli" charset="0"/>
                <a:cs typeface="Muli" charset="0"/>
              </a:rPr>
              <a:t> </a:t>
            </a:r>
            <a:r>
              <a:rPr lang="fr-FR" b="1" dirty="0" err="1">
                <a:solidFill>
                  <a:srgbClr val="87C846"/>
                </a:solidFill>
                <a:latin typeface="Muli" charset="0"/>
                <a:ea typeface="Muli" charset="0"/>
                <a:cs typeface="Muli" charset="0"/>
              </a:rPr>
              <a:t>ubi</a:t>
            </a:r>
            <a:r>
              <a:rPr lang="fr-FR" b="1" dirty="0">
                <a:solidFill>
                  <a:srgbClr val="87C846"/>
                </a:solidFill>
                <a:latin typeface="Muli" charset="0"/>
                <a:ea typeface="Muli" charset="0"/>
                <a:cs typeface="Muli" charset="0"/>
              </a:rPr>
              <a:t> </a:t>
            </a:r>
            <a:r>
              <a:rPr lang="fr-FR" b="1" dirty="0" err="1">
                <a:solidFill>
                  <a:srgbClr val="87C846"/>
                </a:solidFill>
                <a:latin typeface="Muli" charset="0"/>
                <a:ea typeface="Muli" charset="0"/>
                <a:cs typeface="Muli" charset="0"/>
              </a:rPr>
              <a:t>cavatis</a:t>
            </a:r>
            <a:r>
              <a:rPr lang="fr-FR" b="1" dirty="0">
                <a:solidFill>
                  <a:srgbClr val="87C846"/>
                </a:solidFill>
                <a:latin typeface="Muli" charset="0"/>
                <a:ea typeface="Muli" charset="0"/>
                <a:cs typeface="Muli" charset="0"/>
              </a:rPr>
              <a:t> </a:t>
            </a:r>
            <a:r>
              <a:rPr lang="fr-FR" b="1" dirty="0" err="1">
                <a:solidFill>
                  <a:srgbClr val="87C846"/>
                </a:solidFill>
                <a:latin typeface="Muli" charset="0"/>
                <a:ea typeface="Muli" charset="0"/>
                <a:cs typeface="Muli" charset="0"/>
              </a:rPr>
              <a:t>manibus</a:t>
            </a:r>
            <a:r>
              <a:rPr lang="fr-FR" b="1" dirty="0">
                <a:solidFill>
                  <a:srgbClr val="87C846"/>
                </a:solidFill>
                <a:latin typeface="Muli" charset="0"/>
                <a:ea typeface="Muli" charset="0"/>
                <a:cs typeface="Muli" charset="0"/>
              </a:rPr>
              <a:t> </a:t>
            </a:r>
            <a:r>
              <a:rPr lang="fr-FR" b="1" dirty="0" err="1">
                <a:solidFill>
                  <a:srgbClr val="87C846"/>
                </a:solidFill>
                <a:latin typeface="Muli" charset="0"/>
                <a:ea typeface="Muli" charset="0"/>
                <a:cs typeface="Muli" charset="0"/>
              </a:rPr>
              <a:t>vigore</a:t>
            </a:r>
            <a:endParaRPr lang="fr-FR" b="1" dirty="0">
              <a:solidFill>
                <a:srgbClr val="87C846"/>
              </a:solidFill>
              <a:latin typeface="Muli" charset="0"/>
              <a:ea typeface="Muli" charset="0"/>
              <a:cs typeface="Muli" charset="0"/>
            </a:endParaRPr>
          </a:p>
          <a:p>
            <a:endParaRPr lang="fr-FR" dirty="0">
              <a:solidFill>
                <a:srgbClr val="0B447B"/>
              </a:solidFill>
              <a:latin typeface="Muli Light" charset="0"/>
              <a:ea typeface="Muli Light" charset="0"/>
              <a:cs typeface="Muli Light" charset="0"/>
            </a:endParaRPr>
          </a:p>
          <a:p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Principium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autem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unde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latius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se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funditabat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,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emersit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ex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negotio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tali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.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Chilo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ex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vicario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et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coniux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eius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Maxima nomine,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questi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apud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Olybrium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ea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tempestate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urbi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praefectum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,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vitamque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suam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venenis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petitam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adseverantes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inpetrarunt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ut hi,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quos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suspectati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sunt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,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ilico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rapti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conpingerentur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in vincula,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organarius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Sericus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et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Asbolius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palaestrita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et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aruspex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 </a:t>
            </a:r>
            <a:r>
              <a:rPr lang="fr-FR" dirty="0" err="1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Campensis</a:t>
            </a:r>
            <a:r>
              <a:rPr lang="fr-FR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.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30154" y="619470"/>
            <a:ext cx="5850000" cy="6036824"/>
          </a:xfrm>
          <a:prstGeom prst="rect">
            <a:avLst/>
          </a:prstGeom>
          <a:solidFill>
            <a:srgbClr val="F5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178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30153" y="619470"/>
            <a:ext cx="5760000" cy="6036824"/>
          </a:xfrm>
          <a:prstGeom prst="rect">
            <a:avLst/>
          </a:prstGeom>
          <a:solidFill>
            <a:srgbClr val="F5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 userDrawn="1"/>
        </p:nvSpPr>
        <p:spPr>
          <a:xfrm>
            <a:off x="6167540" y="619470"/>
            <a:ext cx="5760000" cy="6036824"/>
          </a:xfrm>
          <a:prstGeom prst="rect">
            <a:avLst/>
          </a:prstGeom>
          <a:solidFill>
            <a:srgbClr val="F5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 userDrawn="1"/>
        </p:nvSpPr>
        <p:spPr>
          <a:xfrm>
            <a:off x="11030892" y="5615612"/>
            <a:ext cx="1242388" cy="12423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9435" y="5821680"/>
            <a:ext cx="548105" cy="8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45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30153" y="619470"/>
            <a:ext cx="3783047" cy="6036824"/>
          </a:xfrm>
          <a:prstGeom prst="rect">
            <a:avLst/>
          </a:prstGeom>
          <a:solidFill>
            <a:srgbClr val="F5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 userDrawn="1"/>
        </p:nvSpPr>
        <p:spPr>
          <a:xfrm>
            <a:off x="8144493" y="619470"/>
            <a:ext cx="3783047" cy="6036824"/>
          </a:xfrm>
          <a:prstGeom prst="rect">
            <a:avLst/>
          </a:prstGeom>
          <a:solidFill>
            <a:srgbClr val="F5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 userDrawn="1"/>
        </p:nvSpPr>
        <p:spPr>
          <a:xfrm>
            <a:off x="4152069" y="619470"/>
            <a:ext cx="3783047" cy="6036824"/>
          </a:xfrm>
          <a:prstGeom prst="rect">
            <a:avLst/>
          </a:prstGeom>
          <a:solidFill>
            <a:srgbClr val="F5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 userDrawn="1"/>
        </p:nvSpPr>
        <p:spPr>
          <a:xfrm>
            <a:off x="11030892" y="5615612"/>
            <a:ext cx="1242388" cy="12423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9435" y="5821680"/>
            <a:ext cx="548105" cy="8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06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30153" y="619470"/>
            <a:ext cx="5760000" cy="2934000"/>
          </a:xfrm>
          <a:prstGeom prst="rect">
            <a:avLst/>
          </a:prstGeom>
          <a:solidFill>
            <a:srgbClr val="F5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 userDrawn="1"/>
        </p:nvSpPr>
        <p:spPr>
          <a:xfrm>
            <a:off x="230153" y="3722294"/>
            <a:ext cx="5760000" cy="2934000"/>
          </a:xfrm>
          <a:prstGeom prst="rect">
            <a:avLst/>
          </a:prstGeom>
          <a:solidFill>
            <a:srgbClr val="F5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 userDrawn="1"/>
        </p:nvSpPr>
        <p:spPr>
          <a:xfrm>
            <a:off x="6167540" y="619470"/>
            <a:ext cx="5760000" cy="2934000"/>
          </a:xfrm>
          <a:prstGeom prst="rect">
            <a:avLst/>
          </a:prstGeom>
          <a:solidFill>
            <a:srgbClr val="F5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 userDrawn="1"/>
        </p:nvSpPr>
        <p:spPr>
          <a:xfrm>
            <a:off x="6167540" y="3722294"/>
            <a:ext cx="5760000" cy="2934000"/>
          </a:xfrm>
          <a:prstGeom prst="rect">
            <a:avLst/>
          </a:prstGeom>
          <a:solidFill>
            <a:srgbClr val="F5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 userDrawn="1"/>
        </p:nvSpPr>
        <p:spPr>
          <a:xfrm>
            <a:off x="11030892" y="5615612"/>
            <a:ext cx="1242388" cy="12423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9435" y="5821680"/>
            <a:ext cx="548105" cy="8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90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30153" y="229676"/>
            <a:ext cx="11697388" cy="6426618"/>
          </a:xfrm>
          <a:prstGeom prst="rect">
            <a:avLst/>
          </a:prstGeom>
          <a:solidFill>
            <a:srgbClr val="0B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343" y="1247657"/>
            <a:ext cx="3536731" cy="42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5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230153" y="229676"/>
            <a:ext cx="11697388" cy="5236404"/>
          </a:xfrm>
          <a:prstGeom prst="rect">
            <a:avLst/>
          </a:prstGeom>
          <a:solidFill>
            <a:srgbClr val="87C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47305" y="-1321927"/>
            <a:ext cx="11663084" cy="10761694"/>
          </a:xfrm>
          <a:prstGeom prst="rect">
            <a:avLst/>
          </a:prstGeom>
        </p:spPr>
      </p:pic>
      <p:sp>
        <p:nvSpPr>
          <p:cNvPr id="10" name="Ellipse 9"/>
          <p:cNvSpPr/>
          <p:nvPr userDrawn="1"/>
        </p:nvSpPr>
        <p:spPr>
          <a:xfrm>
            <a:off x="4665352" y="4031010"/>
            <a:ext cx="2826990" cy="28269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914" y="4287884"/>
            <a:ext cx="1507681" cy="22957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230153" y="229676"/>
            <a:ext cx="11697388" cy="5236404"/>
          </a:xfrm>
          <a:prstGeom prst="rect">
            <a:avLst/>
          </a:prstGeom>
          <a:solidFill>
            <a:srgbClr val="104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104579"/>
                </a:solidFill>
              </a:ln>
              <a:solidFill>
                <a:srgbClr val="10457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47305" y="-1321927"/>
            <a:ext cx="11663084" cy="10761694"/>
          </a:xfrm>
          <a:prstGeom prst="rect">
            <a:avLst/>
          </a:prstGeom>
        </p:spPr>
      </p:pic>
      <p:sp>
        <p:nvSpPr>
          <p:cNvPr id="29" name="Ellipse 28"/>
          <p:cNvSpPr/>
          <p:nvPr userDrawn="1"/>
        </p:nvSpPr>
        <p:spPr>
          <a:xfrm>
            <a:off x="4665352" y="4031010"/>
            <a:ext cx="2826990" cy="28269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914" y="4287884"/>
            <a:ext cx="1507681" cy="22957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230153" y="229676"/>
            <a:ext cx="11697388" cy="5236404"/>
          </a:xfrm>
          <a:prstGeom prst="rect">
            <a:avLst/>
          </a:prstGeom>
          <a:solidFill>
            <a:srgbClr val="3BC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47305" y="-1321927"/>
            <a:ext cx="11663084" cy="10761694"/>
          </a:xfrm>
          <a:prstGeom prst="rect">
            <a:avLst/>
          </a:prstGeom>
        </p:spPr>
      </p:pic>
      <p:sp>
        <p:nvSpPr>
          <p:cNvPr id="29" name="Ellipse 28"/>
          <p:cNvSpPr/>
          <p:nvPr userDrawn="1"/>
        </p:nvSpPr>
        <p:spPr>
          <a:xfrm>
            <a:off x="4665352" y="4031010"/>
            <a:ext cx="2826990" cy="28269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914" y="4287884"/>
            <a:ext cx="1507681" cy="22957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230153" y="229676"/>
            <a:ext cx="11697388" cy="5236404"/>
          </a:xfrm>
          <a:prstGeom prst="rect">
            <a:avLst/>
          </a:prstGeom>
          <a:solidFill>
            <a:srgbClr val="3F3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47305" y="-1321927"/>
            <a:ext cx="11663084" cy="10761694"/>
          </a:xfrm>
          <a:prstGeom prst="rect">
            <a:avLst/>
          </a:prstGeom>
        </p:spPr>
      </p:pic>
      <p:sp>
        <p:nvSpPr>
          <p:cNvPr id="10" name="Ellipse 9"/>
          <p:cNvSpPr/>
          <p:nvPr userDrawn="1"/>
        </p:nvSpPr>
        <p:spPr>
          <a:xfrm>
            <a:off x="4665352" y="4031010"/>
            <a:ext cx="2826990" cy="28269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914" y="4287884"/>
            <a:ext cx="1507681" cy="22957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30153" y="229676"/>
            <a:ext cx="11697388" cy="6426618"/>
          </a:xfrm>
          <a:prstGeom prst="rect">
            <a:avLst/>
          </a:prstGeom>
          <a:solidFill>
            <a:srgbClr val="0B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897" y="1322085"/>
            <a:ext cx="3546480" cy="42649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ui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731" y="593105"/>
            <a:ext cx="4740232" cy="5699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30153" y="619470"/>
            <a:ext cx="11697387" cy="6036824"/>
          </a:xfrm>
          <a:prstGeom prst="rect">
            <a:avLst/>
          </a:prstGeom>
          <a:solidFill>
            <a:srgbClr val="F5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 userDrawn="1"/>
        </p:nvSpPr>
        <p:spPr>
          <a:xfrm>
            <a:off x="11030892" y="5615612"/>
            <a:ext cx="1242388" cy="12423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9435" y="5821680"/>
            <a:ext cx="548105" cy="8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6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mi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30153" y="619470"/>
            <a:ext cx="11697387" cy="6036824"/>
          </a:xfrm>
          <a:prstGeom prst="rect">
            <a:avLst/>
          </a:prstGeom>
          <a:solidFill>
            <a:srgbClr val="F5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 userDrawn="1"/>
        </p:nvSpPr>
        <p:spPr>
          <a:xfrm>
            <a:off x="11030892" y="5615612"/>
            <a:ext cx="1242388" cy="12423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9435" y="5821680"/>
            <a:ext cx="548105" cy="8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2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2" r:id="rId2"/>
    <p:sldLayoutId id="2147483676" r:id="rId3"/>
    <p:sldLayoutId id="2147483681" r:id="rId4"/>
    <p:sldLayoutId id="2147483675" r:id="rId5"/>
    <p:sldLayoutId id="2147483662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37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5" r:id="rId5"/>
    <p:sldLayoutId id="2147483697" r:id="rId6"/>
    <p:sldLayoutId id="2147483696" r:id="rId7"/>
    <p:sldLayoutId id="214748369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23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23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21.xml"/><Relationship Id="rId10" Type="http://schemas.openxmlformats.org/officeDocument/2006/relationships/slideLayout" Target="../slideLayouts/slideLayout15.xml"/><Relationship Id="rId4" Type="http://schemas.openxmlformats.org/officeDocument/2006/relationships/tags" Target="../tags/tag20.xml"/><Relationship Id="rId9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lesscouts.be/fr/le-scoutisme/la-federation-les-scouts/bienetre-et-securite/politique-de-protection-des-jeunes-et-des-adultes/formulaire-de-signalement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23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30.xml"/><Relationship Id="rId10" Type="http://schemas.openxmlformats.org/officeDocument/2006/relationships/slideLayout" Target="../slideLayouts/slideLayout15.xml"/><Relationship Id="rId4" Type="http://schemas.openxmlformats.org/officeDocument/2006/relationships/tags" Target="../tags/tag29.xml"/><Relationship Id="rId9" Type="http://schemas.openxmlformats.org/officeDocument/2006/relationships/tags" Target="../tags/tag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23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39.xml"/><Relationship Id="rId10" Type="http://schemas.openxmlformats.org/officeDocument/2006/relationships/slideLayout" Target="../slideLayouts/slideLayout15.xml"/><Relationship Id="rId4" Type="http://schemas.openxmlformats.org/officeDocument/2006/relationships/tags" Target="../tags/tag38.xml"/><Relationship Id="rId9" Type="http://schemas.openxmlformats.org/officeDocument/2006/relationships/tags" Target="../tags/tag4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image" Target="../media/image23.jpe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48.xml"/><Relationship Id="rId10" Type="http://schemas.openxmlformats.org/officeDocument/2006/relationships/slideLayout" Target="../slideLayouts/slideLayout15.xml"/><Relationship Id="rId4" Type="http://schemas.openxmlformats.org/officeDocument/2006/relationships/tags" Target="../tags/tag47.xml"/><Relationship Id="rId9" Type="http://schemas.openxmlformats.org/officeDocument/2006/relationships/tags" Target="../tags/tag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lesscouts.be/fr/le-scoutisme/diversite-et-inclusion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5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artage.lesscouts.be/fr/activites?order=undefined&amp;search=harc%C3%A8lement" TargetMode="External"/><Relationship Id="rId2" Type="http://schemas.openxmlformats.org/officeDocument/2006/relationships/hyperlink" Target="https://lesscouts.be/fr/le-scoutisme/la-federation-les-scouts/bienetre-et-securite/prevention-harcelement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lesscouts.be/fr/le-scoutisme/la-federation-les-scouts/bienetre-et-securite/vie-relationnelle-affective-et-sexuelle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hyperlink" Target="https://www.psycom.org/agir/la-promotion-de-la-sante-mentale/voyage-au-coeur-du-cosmos-mental/#public-67ff975e0485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lesscouts@lesscouts.be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5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sscouts.be/fr/le-scoutisme/la-federation-les-scouts/bienetre-et-securite/pour-prevenir" TargetMode="External"/><Relationship Id="rId2" Type="http://schemas.openxmlformats.org/officeDocument/2006/relationships/hyperlink" Target="https://lesscouts.be/fr/le-scoutisme/la-federation-les-scouts/bienetre-et-securite/politique-de-protection-des-jeunes-et-des-adultes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510681" y="2922723"/>
            <a:ext cx="917063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6000" b="1" i="0" dirty="0">
                <a:solidFill>
                  <a:srgbClr val="104579"/>
                </a:solidFill>
                <a:latin typeface="Muli Black" charset="0"/>
                <a:ea typeface="Muli Black" charset="0"/>
                <a:cs typeface="Muli Black" charset="0"/>
              </a:rPr>
              <a:t>Scout place, </a:t>
            </a:r>
            <a:r>
              <a:rPr lang="fr-FR" sz="6000" b="1" i="0" dirty="0" err="1">
                <a:solidFill>
                  <a:srgbClr val="104579"/>
                </a:solidFill>
                <a:latin typeface="Muli Black" charset="0"/>
                <a:ea typeface="Muli Black" charset="0"/>
                <a:cs typeface="Muli Black" charset="0"/>
              </a:rPr>
              <a:t>safe</a:t>
            </a:r>
            <a:r>
              <a:rPr lang="fr-FR" sz="6000" b="1" i="0" dirty="0">
                <a:solidFill>
                  <a:srgbClr val="104579"/>
                </a:solidFill>
                <a:latin typeface="Muli Black" charset="0"/>
                <a:ea typeface="Muli Black" charset="0"/>
                <a:cs typeface="Muli Black" charset="0"/>
              </a:rPr>
              <a:t> place</a:t>
            </a:r>
          </a:p>
        </p:txBody>
      </p:sp>
      <p:pic>
        <p:nvPicPr>
          <p:cNvPr id="5" name="Image 4" descr="Une image contenant graphisme, Graphique, Police, texte&#10;&#10;Le contenu généré par l’IA peut être incorrect.">
            <a:extLst>
              <a:ext uri="{FF2B5EF4-FFF2-40B4-BE49-F238E27FC236}">
                <a16:creationId xmlns:a16="http://schemas.microsoft.com/office/drawing/2014/main" id="{2F33D5D6-4EDE-6385-BFF2-23C088E0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949" y="60251"/>
            <a:ext cx="2556401" cy="1985719"/>
          </a:xfrm>
          <a:prstGeom prst="rect">
            <a:avLst/>
          </a:prstGeom>
        </p:spPr>
      </p:pic>
      <p:pic>
        <p:nvPicPr>
          <p:cNvPr id="7" name="Image 6" descr="Une image contenant text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65DCE2B8-3CAD-B4E5-F7D3-B829E584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-19759"/>
            <a:ext cx="1987200" cy="19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92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2844800" y="3385689"/>
            <a:ext cx="6444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Prévention des violences</a:t>
            </a:r>
            <a:br>
              <a:rPr lang="fr-FR" sz="3200" b="1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</a:br>
            <a:r>
              <a:rPr lang="fr-FR" sz="3200" b="1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La pyramide de Deklerck</a:t>
            </a:r>
            <a:endParaRPr lang="fr-FR" sz="3200" b="1" i="0" dirty="0">
              <a:solidFill>
                <a:srgbClr val="87C846"/>
              </a:solidFill>
              <a:latin typeface="Muli Black" charset="0"/>
              <a:ea typeface="Muli Black" charset="0"/>
              <a:cs typeface="Muli Black" charset="0"/>
            </a:endParaRPr>
          </a:p>
        </p:txBody>
      </p:sp>
      <p:sp>
        <p:nvSpPr>
          <p:cNvPr id="3" name="ZoneTexte 2"/>
          <p:cNvSpPr txBox="1"/>
          <p:nvPr>
            <p:custDataLst>
              <p:tags r:id="rId2"/>
            </p:custDataLst>
          </p:nvPr>
        </p:nvSpPr>
        <p:spPr>
          <a:xfrm>
            <a:off x="5277668" y="2337408"/>
            <a:ext cx="1610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0" i="0">
                <a:solidFill>
                  <a:schemeClr val="bg1"/>
                </a:solidFill>
                <a:latin typeface="Muli Light" charset="0"/>
                <a:ea typeface="Muli Light" charset="0"/>
                <a:cs typeface="Muli Light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273766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8FF5D-DB51-E5D5-CDF5-7802CFDC2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0C66AE4-91F4-3865-016C-7B8ABC727B03}"/>
              </a:ext>
            </a:extLst>
          </p:cNvPr>
          <p:cNvSpPr txBox="1"/>
          <p:nvPr/>
        </p:nvSpPr>
        <p:spPr>
          <a:xfrm>
            <a:off x="230153" y="96250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9DF38B-E2A7-1B2F-A988-41B973E42673}"/>
              </a:ext>
            </a:extLst>
          </p:cNvPr>
          <p:cNvSpPr txBox="1"/>
          <p:nvPr/>
        </p:nvSpPr>
        <p:spPr>
          <a:xfrm>
            <a:off x="786813" y="203978"/>
            <a:ext cx="11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scout place, </a:t>
            </a:r>
            <a:r>
              <a:rPr lang="fr-FR" sz="1800" b="1" i="0" dirty="0" err="1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 place </a:t>
            </a:r>
            <a:r>
              <a:rPr lang="fr-FR" sz="1800" b="0" i="0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la pyramide de prévention des violences de Deklerck</a:t>
            </a:r>
          </a:p>
        </p:txBody>
      </p:sp>
      <p:pic>
        <p:nvPicPr>
          <p:cNvPr id="8" name="Image 7" descr="Une image contenant texte, personne, capture d’écran, journal&#10;&#10;Le contenu généré par l’IA peut être incorrect.">
            <a:extLst>
              <a:ext uri="{FF2B5EF4-FFF2-40B4-BE49-F238E27FC236}">
                <a16:creationId xmlns:a16="http://schemas.microsoft.com/office/drawing/2014/main" id="{66DEB2E0-6BD3-38D2-53CD-A5F498746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91" y="839820"/>
            <a:ext cx="7993018" cy="564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33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786814" y="203978"/>
            <a:ext cx="719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prévention </a:t>
            </a:r>
            <a:r>
              <a:rPr lang="fr-FR" sz="1800" b="0" i="0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pyramide de Deklerck</a:t>
            </a:r>
          </a:p>
        </p:txBody>
      </p:sp>
      <p:sp>
        <p:nvSpPr>
          <p:cNvPr id="3" name="ZoneTexte 2"/>
          <p:cNvSpPr txBox="1"/>
          <p:nvPr>
            <p:custDataLst>
              <p:tags r:id="rId2"/>
            </p:custDataLst>
          </p:nvPr>
        </p:nvSpPr>
        <p:spPr>
          <a:xfrm>
            <a:off x="230153" y="203978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A87298-1C89-4FA9-428C-5EEEF50598E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417" y="698450"/>
            <a:ext cx="6863166" cy="608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AF445CD-E059-1C8C-496F-BE78957EA38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86814" y="255556"/>
            <a:ext cx="719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Muli" charset="0"/>
                <a:ea typeface="Muli" charset="0"/>
                <a:cs typeface="Muli" charset="0"/>
              </a:rPr>
              <a:t>/ </a:t>
            </a:r>
            <a:r>
              <a:rPr lang="fr-FR" sz="1800" b="1" i="0" dirty="0">
                <a:solidFill>
                  <a:schemeClr val="bg1"/>
                </a:solidFill>
                <a:latin typeface="Muli" charset="0"/>
                <a:ea typeface="Muli" charset="0"/>
                <a:cs typeface="Muli" charset="0"/>
              </a:rPr>
              <a:t>scout place, </a:t>
            </a:r>
            <a:r>
              <a:rPr lang="fr-FR" sz="1800" b="1" i="0" dirty="0" err="1">
                <a:solidFill>
                  <a:schemeClr val="bg1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chemeClr val="bg1"/>
                </a:solidFill>
                <a:latin typeface="Muli" charset="0"/>
                <a:ea typeface="Muli" charset="0"/>
                <a:cs typeface="Muli" charset="0"/>
              </a:rPr>
              <a:t> place / </a:t>
            </a:r>
            <a:r>
              <a:rPr lang="fr-FR" sz="1800" i="0" dirty="0">
                <a:solidFill>
                  <a:schemeClr val="bg1"/>
                </a:solidFill>
                <a:latin typeface="Muli Light" pitchFamily="2" charset="0"/>
                <a:ea typeface="Muli" charset="0"/>
                <a:cs typeface="Muli" charset="0"/>
              </a:rPr>
              <a:t>pyramide de Deklerck</a:t>
            </a:r>
            <a:endParaRPr lang="fr-FR" sz="1800" b="0" i="0" dirty="0">
              <a:solidFill>
                <a:srgbClr val="0B447B"/>
              </a:solidFill>
              <a:latin typeface="Muli Light" charset="0"/>
              <a:ea typeface="Muli Light" charset="0"/>
              <a:cs typeface="Mul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5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4AAB826-9AD1-A9ED-979D-C4D8076D8A5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3" y="573310"/>
            <a:ext cx="6952200" cy="61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>
            <p:custDataLst>
              <p:tags r:id="rId2"/>
            </p:custDataLst>
          </p:nvPr>
        </p:nvSpPr>
        <p:spPr>
          <a:xfrm>
            <a:off x="786814" y="203978"/>
            <a:ext cx="719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prévention </a:t>
            </a:r>
            <a:r>
              <a:rPr lang="fr-FR" sz="1800" b="0" i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pyramide de Deklerck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142E3AA-24AF-F469-569E-9ACBA277FD01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133600" y="942642"/>
            <a:ext cx="1033669" cy="5830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669443C-2B3F-1C67-15B1-28ECE250BB3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675085" y="919794"/>
            <a:ext cx="5067561" cy="10156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D112C1-9CA6-C6DE-E372-374A9660A61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675086" y="928128"/>
            <a:ext cx="5067559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Muli" panose="02000503000000000000" pitchFamily="2" charset="0"/>
              </a:rPr>
              <a:t>Public</a:t>
            </a:r>
            <a:r>
              <a:rPr lang="fr-BE" sz="2000" dirty="0">
                <a:latin typeface="Muli" panose="02000503000000000000" pitchFamily="2" charset="0"/>
              </a:rPr>
              <a:t> :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les individus concernés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par les comportements problématiques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A3D1C0-A165-33F9-933C-4B0FF90A427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401249" y="2485528"/>
            <a:ext cx="4397828" cy="101566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BA8526-3C39-E37F-9970-3E9B4831F5F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576458" y="2491014"/>
            <a:ext cx="4034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Muli" panose="02000503000000000000" pitchFamily="2" charset="0"/>
              </a:rPr>
              <a:t>Type de démarche</a:t>
            </a:r>
            <a:r>
              <a:rPr lang="fr-BE" sz="2000" dirty="0">
                <a:latin typeface="Muli" panose="02000503000000000000" pitchFamily="2" charset="0"/>
              </a:rPr>
              <a:t> :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réactive,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réalisée à un moment donné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C89F931-6D08-D6D5-444A-8CF3C672B4B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543796" y="3924939"/>
            <a:ext cx="5067561" cy="141403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1C5EA5-7083-6B45-4B9D-B73A541BBA4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697233" y="3986505"/>
            <a:ext cx="4760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Muli" panose="02000503000000000000" pitchFamily="2" charset="0"/>
              </a:rPr>
              <a:t>Objectif</a:t>
            </a:r>
            <a:r>
              <a:rPr lang="fr-BE" sz="2000" dirty="0">
                <a:latin typeface="Muli" panose="02000503000000000000" pitchFamily="2" charset="0"/>
              </a:rPr>
              <a:t> :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mettre fin aux comportements problématiques, limiter les dégâts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et réparer des torts</a:t>
            </a:r>
          </a:p>
        </p:txBody>
      </p:sp>
    </p:spTree>
    <p:extLst>
      <p:ext uri="{BB962C8B-B14F-4D97-AF65-F5344CB8AC3E}">
        <p14:creationId xmlns:p14="http://schemas.microsoft.com/office/powerpoint/2010/main" val="101283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9" grpId="0" animBg="1"/>
      <p:bldP spid="8" grpId="0"/>
      <p:bldP spid="13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188AD-2E0F-3290-979E-F8AE2980F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4FAD3B5-BA69-3528-164B-DD2AF26EA762}"/>
              </a:ext>
            </a:extLst>
          </p:cNvPr>
          <p:cNvSpPr txBox="1"/>
          <p:nvPr/>
        </p:nvSpPr>
        <p:spPr>
          <a:xfrm>
            <a:off x="230153" y="96250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F7D47C-2EDE-A3D4-6B42-0C43530BA427}"/>
              </a:ext>
            </a:extLst>
          </p:cNvPr>
          <p:cNvSpPr txBox="1"/>
          <p:nvPr/>
        </p:nvSpPr>
        <p:spPr>
          <a:xfrm>
            <a:off x="573788" y="959103"/>
            <a:ext cx="111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002060"/>
                </a:solidFill>
                <a:latin typeface="Muli" charset="0"/>
                <a:ea typeface="Muli" charset="0"/>
                <a:cs typeface="Muli" charset="0"/>
              </a:rPr>
              <a:t>Page du site : </a:t>
            </a:r>
            <a:r>
              <a:rPr lang="fr-BE" sz="2800" dirty="0">
                <a:solidFill>
                  <a:srgbClr val="002060"/>
                </a:solidFill>
                <a:latin typeface="Muli" charset="0"/>
                <a:ea typeface="Muli" charset="0"/>
                <a:cs typeface="Muli" charset="0"/>
                <a:hlinkClick r:id="rId2"/>
              </a:rPr>
              <a:t>Signaler une atteinte à l’intégrité</a:t>
            </a:r>
            <a:br>
              <a:rPr lang="fr-BE" sz="2800" dirty="0">
                <a:solidFill>
                  <a:srgbClr val="002060"/>
                </a:solidFill>
                <a:latin typeface="Muli" charset="0"/>
                <a:ea typeface="Muli" charset="0"/>
                <a:cs typeface="Muli" charset="0"/>
                <a:hlinkClick r:id="rId2"/>
              </a:rPr>
            </a:br>
            <a:r>
              <a:rPr lang="fr-BE" sz="2800" dirty="0">
                <a:solidFill>
                  <a:srgbClr val="002060"/>
                </a:solidFill>
                <a:latin typeface="Muli" charset="0"/>
                <a:ea typeface="Muli" charset="0"/>
                <a:cs typeface="Muli" charset="0"/>
                <a:hlinkClick r:id="rId2"/>
              </a:rPr>
              <a:t>d’un membre de la fédération Les Scouts</a:t>
            </a:r>
            <a:r>
              <a:rPr lang="fr-BE" sz="2800" dirty="0">
                <a:solidFill>
                  <a:srgbClr val="002060"/>
                </a:solidFill>
                <a:latin typeface="Muli" charset="0"/>
                <a:ea typeface="Muli" charset="0"/>
                <a:cs typeface="Muli" charset="0"/>
              </a:rPr>
              <a:t> </a:t>
            </a:r>
            <a:endParaRPr lang="fr-FR" dirty="0">
              <a:solidFill>
                <a:srgbClr val="002060"/>
              </a:solidFill>
              <a:highlight>
                <a:srgbClr val="FF0000"/>
              </a:highlight>
              <a:latin typeface="Muli Light" charset="0"/>
              <a:ea typeface="Muli Light" charset="0"/>
              <a:cs typeface="Muli Light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A1DB3B-C5B0-AAC5-5801-B056D4C525E6}"/>
              </a:ext>
            </a:extLst>
          </p:cNvPr>
          <p:cNvSpPr txBox="1"/>
          <p:nvPr/>
        </p:nvSpPr>
        <p:spPr>
          <a:xfrm>
            <a:off x="786813" y="203978"/>
            <a:ext cx="11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scout place, </a:t>
            </a:r>
            <a:r>
              <a:rPr lang="fr-FR" sz="1800" b="1" i="0" dirty="0" err="1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 place </a:t>
            </a:r>
            <a:r>
              <a:rPr lang="fr-FR" sz="1800" b="0" i="0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signaler des violences</a:t>
            </a:r>
          </a:p>
        </p:txBody>
      </p:sp>
      <p:pic>
        <p:nvPicPr>
          <p:cNvPr id="5" name="Image 4" descr="Une image contenant texte, motif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83C18511-DFC6-8BFA-6C51-0A8EE055E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80" y="2021305"/>
            <a:ext cx="7060332" cy="3410308"/>
          </a:xfrm>
          <a:prstGeom prst="rect">
            <a:avLst/>
          </a:prstGeom>
        </p:spPr>
      </p:pic>
      <p:pic>
        <p:nvPicPr>
          <p:cNvPr id="8" name="Image 7" descr="Une image contenant texte, ordinateur, Visage humain, personne&#10;&#10;Le contenu généré par l’IA peut être incorrect.">
            <a:extLst>
              <a:ext uri="{FF2B5EF4-FFF2-40B4-BE49-F238E27FC236}">
                <a16:creationId xmlns:a16="http://schemas.microsoft.com/office/drawing/2014/main" id="{52704354-9CF4-CD22-C920-3F974877A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6515">
            <a:off x="7733719" y="1748698"/>
            <a:ext cx="3351828" cy="47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06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4AAB826-9AD1-A9ED-979D-C4D8076D8A5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3" y="573310"/>
            <a:ext cx="6952200" cy="61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>
            <p:custDataLst>
              <p:tags r:id="rId2"/>
            </p:custDataLst>
          </p:nvPr>
        </p:nvSpPr>
        <p:spPr>
          <a:xfrm>
            <a:off x="786814" y="203978"/>
            <a:ext cx="719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prévention </a:t>
            </a:r>
            <a:r>
              <a:rPr lang="fr-FR" sz="1800" b="0" i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pyramide de Deklerck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142E3AA-24AF-F469-569E-9ACBA277FD01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4905829" y="2307771"/>
            <a:ext cx="1030514" cy="6855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669443C-2B3F-1C67-15B1-28ECE250BB3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675085" y="919794"/>
            <a:ext cx="5067561" cy="8364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D112C1-9CA6-C6DE-E372-374A9660A61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675086" y="972196"/>
            <a:ext cx="5067559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Muli" panose="02000503000000000000" pitchFamily="2" charset="0"/>
              </a:rPr>
              <a:t>Public</a:t>
            </a:r>
            <a:r>
              <a:rPr lang="fr-BE" sz="2000" dirty="0">
                <a:latin typeface="Muli" panose="02000503000000000000" pitchFamily="2" charset="0"/>
              </a:rPr>
              <a:t> :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le groupe dans sa globalité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A3D1C0-A165-33F9-933C-4B0FF90A427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401249" y="2485529"/>
            <a:ext cx="3210770" cy="83643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BA8526-3C39-E37F-9970-3E9B4831F5F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576458" y="2557116"/>
            <a:ext cx="2856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Muli" panose="02000503000000000000" pitchFamily="2" charset="0"/>
              </a:rPr>
              <a:t>Type de démarche</a:t>
            </a:r>
            <a:r>
              <a:rPr lang="fr-BE" sz="2000" dirty="0">
                <a:latin typeface="Muli" panose="02000503000000000000" pitchFamily="2" charset="0"/>
              </a:rPr>
              <a:t> :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préventive ponctuelle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C89F931-6D08-D6D5-444A-8CF3C672B4B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543796" y="3924939"/>
            <a:ext cx="5067561" cy="141403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1C5EA5-7083-6B45-4B9D-B73A541BBA4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697233" y="3986505"/>
            <a:ext cx="4760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Muli" panose="02000503000000000000" pitchFamily="2" charset="0"/>
              </a:rPr>
              <a:t>Objectif</a:t>
            </a:r>
            <a:r>
              <a:rPr lang="fr-BE" sz="2000" dirty="0">
                <a:latin typeface="Muli" panose="02000503000000000000" pitchFamily="2" charset="0"/>
              </a:rPr>
              <a:t> :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r</a:t>
            </a:r>
            <a:r>
              <a:rPr lang="fr-BE" sz="2000" dirty="0">
                <a:effectLst/>
                <a:latin typeface="Muli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éduire les risques d’apparition ou d’aggravation de comportements problématiques identifiés</a:t>
            </a:r>
            <a:endParaRPr lang="fr-BE" sz="2000" dirty="0">
              <a:latin typeface="Muli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36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9" grpId="0" animBg="1"/>
      <p:bldP spid="8" grpId="0"/>
      <p:bldP spid="13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4AAB826-9AD1-A9ED-979D-C4D8076D8A5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3" y="573310"/>
            <a:ext cx="6952200" cy="61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>
            <p:custDataLst>
              <p:tags r:id="rId2"/>
            </p:custDataLst>
          </p:nvPr>
        </p:nvSpPr>
        <p:spPr>
          <a:xfrm>
            <a:off x="786814" y="203978"/>
            <a:ext cx="719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prévention </a:t>
            </a:r>
            <a:r>
              <a:rPr lang="fr-FR" sz="1800" b="0" i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pyramide de Deklerck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669443C-2B3F-1C67-15B1-28ECE250BB3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675085" y="919794"/>
            <a:ext cx="5067561" cy="8364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D112C1-9CA6-C6DE-E372-374A9660A61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75086" y="928128"/>
            <a:ext cx="5067559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Muli" panose="02000503000000000000" pitchFamily="2" charset="0"/>
              </a:rPr>
              <a:t>Public</a:t>
            </a:r>
            <a:r>
              <a:rPr lang="fr-BE" sz="2000" dirty="0">
                <a:latin typeface="Muli" panose="02000503000000000000" pitchFamily="2" charset="0"/>
              </a:rPr>
              <a:t> :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chaque individu qui compose le groupe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A3D1C0-A165-33F9-933C-4B0FF90A427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01249" y="2441987"/>
            <a:ext cx="3092580" cy="8364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BA8526-3C39-E37F-9970-3E9B4831F5F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576457" y="2491014"/>
            <a:ext cx="403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Muli" panose="02000503000000000000" pitchFamily="2" charset="0"/>
              </a:rPr>
              <a:t>Type de démarche</a:t>
            </a:r>
            <a:r>
              <a:rPr lang="fr-BE" sz="2000" dirty="0">
                <a:latin typeface="Muli" panose="02000503000000000000" pitchFamily="2" charset="0"/>
              </a:rPr>
              <a:t> :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préventive régulière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C89F931-6D08-D6D5-444A-8CF3C672B4B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543796" y="3924939"/>
            <a:ext cx="5067561" cy="169278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1C5EA5-7083-6B45-4B9D-B73A541BBA4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97233" y="3986505"/>
            <a:ext cx="47606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Muli" panose="02000503000000000000" pitchFamily="2" charset="0"/>
              </a:rPr>
              <a:t>Objectif</a:t>
            </a:r>
            <a:r>
              <a:rPr lang="fr-BE" sz="2000" dirty="0">
                <a:latin typeface="Muli" panose="02000503000000000000" pitchFamily="2" charset="0"/>
              </a:rPr>
              <a:t> :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développer l’empathie et les habiletés sociales, relationnelles et émotionnelles de chaque scout composant le groupe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0753AB9-F85F-6483-4C19-0F81F975E6DA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734082" y="3894496"/>
            <a:ext cx="1186282" cy="355881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20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9" grpId="0" animBg="1"/>
      <p:bldP spid="8" grpId="0"/>
      <p:bldP spid="13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4AAB826-9AD1-A9ED-979D-C4D8076D8A5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3" y="573310"/>
            <a:ext cx="6952200" cy="61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>
            <p:custDataLst>
              <p:tags r:id="rId2"/>
            </p:custDataLst>
          </p:nvPr>
        </p:nvSpPr>
        <p:spPr>
          <a:xfrm>
            <a:off x="786814" y="203978"/>
            <a:ext cx="719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prévention </a:t>
            </a:r>
            <a:r>
              <a:rPr lang="fr-FR" sz="1800" b="0" i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pyramide de Deklerck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669443C-2B3F-1C67-15B1-28ECE250BB3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675085" y="919794"/>
            <a:ext cx="5067561" cy="8364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D112C1-9CA6-C6DE-E372-374A9660A61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75086" y="972196"/>
            <a:ext cx="5067559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Muli" panose="02000503000000000000" pitchFamily="2" charset="0"/>
              </a:rPr>
              <a:t>Public</a:t>
            </a:r>
            <a:r>
              <a:rPr lang="fr-BE" sz="2000" dirty="0">
                <a:latin typeface="Muli" panose="02000503000000000000" pitchFamily="2" charset="0"/>
              </a:rPr>
              <a:t> :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le groupe dans sa globalité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A3D1C0-A165-33F9-933C-4B0FF90A427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01249" y="2441987"/>
            <a:ext cx="3341396" cy="8364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BA8526-3C39-E37F-9970-3E9B4831F5F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576457" y="2491014"/>
            <a:ext cx="403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Muli" panose="02000503000000000000" pitchFamily="2" charset="0"/>
              </a:rPr>
              <a:t>Type de démarche</a:t>
            </a:r>
            <a:r>
              <a:rPr lang="fr-BE" sz="2000" dirty="0">
                <a:latin typeface="Muli" panose="02000503000000000000" pitchFamily="2" charset="0"/>
              </a:rPr>
              <a:t> :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préventive permanente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C89F931-6D08-D6D5-444A-8CF3C672B4B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543796" y="3924939"/>
            <a:ext cx="5067561" cy="15614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1C5EA5-7083-6B45-4B9D-B73A541BBA4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97233" y="3986505"/>
            <a:ext cx="4760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Muli" panose="02000503000000000000" pitchFamily="2" charset="0"/>
              </a:rPr>
              <a:t>Objectif</a:t>
            </a:r>
            <a:r>
              <a:rPr lang="fr-BE" sz="2000" dirty="0">
                <a:latin typeface="Muli" panose="02000503000000000000" pitchFamily="2" charset="0"/>
              </a:rPr>
              <a:t> :</a:t>
            </a:r>
            <a:br>
              <a:rPr lang="fr-BE" sz="2000" dirty="0">
                <a:latin typeface="Muli" panose="02000503000000000000" pitchFamily="2" charset="0"/>
              </a:rPr>
            </a:br>
            <a:r>
              <a:rPr lang="fr-BE" sz="2000" dirty="0">
                <a:latin typeface="Muli" panose="02000503000000000000" pitchFamily="2" charset="0"/>
              </a:rPr>
              <a:t>favoriser la qualité de vie et développer le vivre ensemble du groupe tout entier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0753AB9-F85F-6483-4C19-0F81F975E6DA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H="1" flipV="1">
            <a:off x="6543796" y="5935057"/>
            <a:ext cx="1438571" cy="277382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3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9" grpId="0" animBg="1"/>
      <p:bldP spid="8" grpId="0"/>
      <p:bldP spid="13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786814" y="203978"/>
            <a:ext cx="719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prévention </a:t>
            </a:r>
            <a:r>
              <a:rPr lang="fr-FR" sz="1800" b="0" i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pyramide de Deklerck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A87298-1C89-4FA9-428C-5EEEF50598E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9" y="619470"/>
            <a:ext cx="6952200" cy="61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887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E56E9-DF83-81A5-BD00-5AA5EA155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302530E-759C-9D42-8244-E9349C03341B}"/>
              </a:ext>
            </a:extLst>
          </p:cNvPr>
          <p:cNvSpPr txBox="1"/>
          <p:nvPr/>
        </p:nvSpPr>
        <p:spPr>
          <a:xfrm>
            <a:off x="230153" y="96250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2256571-B8A7-248E-D8AA-3DE69476B076}"/>
              </a:ext>
            </a:extLst>
          </p:cNvPr>
          <p:cNvSpPr txBox="1"/>
          <p:nvPr/>
        </p:nvSpPr>
        <p:spPr>
          <a:xfrm>
            <a:off x="786813" y="203978"/>
            <a:ext cx="11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scout place, </a:t>
            </a:r>
            <a:r>
              <a:rPr lang="fr-FR" sz="1800" b="1" i="0" dirty="0" err="1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 place </a:t>
            </a:r>
            <a:r>
              <a:rPr lang="fr-FR" sz="1800" b="0" i="0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discriminations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E185B2F-75A9-C8B8-B7DF-AAB4AD3A6406}"/>
              </a:ext>
            </a:extLst>
          </p:cNvPr>
          <p:cNvSpPr txBox="1"/>
          <p:nvPr/>
        </p:nvSpPr>
        <p:spPr>
          <a:xfrm>
            <a:off x="409634" y="748898"/>
            <a:ext cx="919251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fr-BE" sz="2400" b="1" dirty="0">
                <a:solidFill>
                  <a:srgbClr val="0B447B"/>
                </a:solidFill>
                <a:latin typeface="Muli" pitchFamily="2" charset="0"/>
              </a:rPr>
              <a:t>Ressources Les Scouts</a:t>
            </a:r>
          </a:p>
          <a:p>
            <a:pPr>
              <a:spcBef>
                <a:spcPts val="1800"/>
              </a:spcBef>
            </a:pP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Page du site et sous-pages liées,</a:t>
            </a:r>
            <a:br>
              <a:rPr lang="fr-BE" sz="2400" dirty="0">
                <a:solidFill>
                  <a:srgbClr val="0B447B"/>
                </a:solidFill>
                <a:latin typeface="Muli" pitchFamily="2" charset="0"/>
              </a:rPr>
            </a:b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dont les nouveaux outils Handicap : </a:t>
            </a:r>
            <a:r>
              <a:rPr lang="fr-BE" sz="2400" dirty="0">
                <a:latin typeface="Muli" pitchFamily="2" charset="0"/>
                <a:hlinkClick r:id="rId2"/>
              </a:rPr>
              <a:t>Diversité et inclusion</a:t>
            </a:r>
            <a:r>
              <a:rPr lang="fr-BE" sz="2400" dirty="0">
                <a:latin typeface="Muli" pitchFamily="2" charset="0"/>
              </a:rPr>
              <a:t> </a:t>
            </a:r>
          </a:p>
        </p:txBody>
      </p:sp>
      <p:pic>
        <p:nvPicPr>
          <p:cNvPr id="5" name="Image 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B21B4B9-F330-2ADA-4DED-412E3C4FB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932" y="1186780"/>
            <a:ext cx="9115762" cy="4737502"/>
          </a:xfrm>
          <a:prstGeom prst="rect">
            <a:avLst/>
          </a:prstGeom>
        </p:spPr>
      </p:pic>
      <p:pic>
        <p:nvPicPr>
          <p:cNvPr id="8" name="Image 7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D37B00D4-EDA1-B8D7-11A1-2B2893CBA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591" y="933718"/>
            <a:ext cx="8636444" cy="5448580"/>
          </a:xfrm>
          <a:prstGeom prst="rect">
            <a:avLst/>
          </a:prstGeom>
        </p:spPr>
      </p:pic>
      <p:pic>
        <p:nvPicPr>
          <p:cNvPr id="10" name="Image 9" descr="Une image contenant texte, capture d’écran, Page web, Site web&#10;&#10;Le contenu généré par l’IA peut être incorrect.">
            <a:extLst>
              <a:ext uri="{FF2B5EF4-FFF2-40B4-BE49-F238E27FC236}">
                <a16:creationId xmlns:a16="http://schemas.microsoft.com/office/drawing/2014/main" id="{9A871864-55F5-C2D7-F3B5-90926EE29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486" y="573310"/>
            <a:ext cx="6507027" cy="62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9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786814" y="203978"/>
            <a:ext cx="719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notre cadre de bienveillance</a:t>
            </a:r>
            <a:endParaRPr lang="fr-FR" sz="1800" b="0" i="0" dirty="0">
              <a:solidFill>
                <a:srgbClr val="0B447B"/>
              </a:solidFill>
              <a:latin typeface="Muli Light" charset="0"/>
              <a:ea typeface="Muli Light" charset="0"/>
              <a:cs typeface="Muli Light" charset="0"/>
            </a:endParaRP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A99CCE53-A6E5-138A-43FF-FDE15904FBCD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4791993"/>
              </p:ext>
            </p:extLst>
          </p:nvPr>
        </p:nvGraphicFramePr>
        <p:xfrm>
          <a:off x="748856" y="434810"/>
          <a:ext cx="10694287" cy="5988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19128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31759" y="5284125"/>
            <a:ext cx="2650084" cy="923330"/>
          </a:xfrm>
          <a:prstGeom prst="rect">
            <a:avLst/>
          </a:prstGeom>
          <a:solidFill>
            <a:srgbClr val="104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2025772" y="3827863"/>
            <a:ext cx="2393604" cy="923330"/>
          </a:xfrm>
          <a:prstGeom prst="rect">
            <a:avLst/>
          </a:prstGeom>
          <a:solidFill>
            <a:srgbClr val="104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b="1"/>
          </a:p>
        </p:txBody>
      </p:sp>
      <p:sp>
        <p:nvSpPr>
          <p:cNvPr id="12" name="Rectangle 11"/>
          <p:cNvSpPr/>
          <p:nvPr/>
        </p:nvSpPr>
        <p:spPr>
          <a:xfrm>
            <a:off x="7602326" y="2393340"/>
            <a:ext cx="2957885" cy="923330"/>
          </a:xfrm>
          <a:prstGeom prst="rect">
            <a:avLst/>
          </a:prstGeom>
          <a:solidFill>
            <a:srgbClr val="104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550804" y="1279937"/>
            <a:ext cx="4075155" cy="923330"/>
          </a:xfrm>
          <a:prstGeom prst="rect">
            <a:avLst/>
          </a:prstGeom>
          <a:solidFill>
            <a:srgbClr val="104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/>
          <p:cNvSpPr txBox="1"/>
          <p:nvPr/>
        </p:nvSpPr>
        <p:spPr>
          <a:xfrm>
            <a:off x="748314" y="271353"/>
            <a:ext cx="719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Muli" charset="0"/>
                <a:ea typeface="Muli" charset="0"/>
                <a:cs typeface="Muli" charset="0"/>
              </a:rPr>
              <a:t>/ scout place, </a:t>
            </a:r>
            <a:r>
              <a:rPr lang="fr-FR" b="1" dirty="0" err="1">
                <a:solidFill>
                  <a:schemeClr val="bg1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b="1" dirty="0">
                <a:solidFill>
                  <a:schemeClr val="bg1"/>
                </a:solidFill>
                <a:latin typeface="Muli" charset="0"/>
                <a:ea typeface="Muli" charset="0"/>
                <a:cs typeface="Muli" charset="0"/>
              </a:rPr>
              <a:t> place </a:t>
            </a:r>
            <a:r>
              <a:rPr lang="fr-FR" dirty="0">
                <a:solidFill>
                  <a:schemeClr val="bg1"/>
                </a:solidFill>
                <a:latin typeface="Muli Light" charset="0"/>
                <a:ea typeface="Muli Light" charset="0"/>
                <a:cs typeface="Muli Light" charset="0"/>
              </a:rPr>
              <a:t>/ prévention harcèlement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30153" y="202125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04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286247" y="1264257"/>
            <a:ext cx="394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535564" y="1299375"/>
            <a:ext cx="4075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b="1" dirty="0">
                <a:solidFill>
                  <a:srgbClr val="87C846"/>
                </a:solidFill>
                <a:latin typeface="Muli Light" pitchFamily="2" charset="0"/>
              </a:rPr>
              <a:t>faire connaissance,</a:t>
            </a:r>
            <a:br>
              <a:rPr lang="fr-BE" b="1" dirty="0">
                <a:solidFill>
                  <a:srgbClr val="87C846"/>
                </a:solidFill>
                <a:latin typeface="Muli Light" pitchFamily="2" charset="0"/>
              </a:rPr>
            </a:br>
            <a:r>
              <a:rPr lang="fr-BE" b="1" dirty="0">
                <a:solidFill>
                  <a:srgbClr val="87C846"/>
                </a:solidFill>
                <a:latin typeface="Muli Light" pitchFamily="2" charset="0"/>
              </a:rPr>
              <a:t>se présenter,</a:t>
            </a:r>
            <a:br>
              <a:rPr lang="fr-BE" b="1" dirty="0">
                <a:solidFill>
                  <a:srgbClr val="87C846"/>
                </a:solidFill>
                <a:latin typeface="Muli Light" pitchFamily="2" charset="0"/>
              </a:rPr>
            </a:br>
            <a:r>
              <a:rPr lang="fr-BE" b="1" dirty="0">
                <a:solidFill>
                  <a:srgbClr val="87C846"/>
                </a:solidFill>
                <a:latin typeface="Muli Light" pitchFamily="2" charset="0"/>
              </a:rPr>
              <a:t>jouer en collaboration avec les autres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88912" y="2377432"/>
            <a:ext cx="2871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rgbClr val="29B8CE"/>
                </a:solidFill>
                <a:latin typeface="Muli Light" pitchFamily="2" charset="0"/>
              </a:rPr>
              <a:t>permettre à chaque scout</a:t>
            </a:r>
            <a:br>
              <a:rPr lang="fr-BE" b="1" dirty="0">
                <a:solidFill>
                  <a:srgbClr val="29B8CE"/>
                </a:solidFill>
                <a:latin typeface="Muli Light" pitchFamily="2" charset="0"/>
              </a:rPr>
            </a:br>
            <a:r>
              <a:rPr lang="fr-BE" b="1" dirty="0">
                <a:solidFill>
                  <a:srgbClr val="29B8CE"/>
                </a:solidFill>
                <a:latin typeface="Muli Light" pitchFamily="2" charset="0"/>
              </a:rPr>
              <a:t>de découvrir l’autre</a:t>
            </a:r>
            <a:br>
              <a:rPr lang="fr-BE" b="1" dirty="0">
                <a:solidFill>
                  <a:srgbClr val="29B8CE"/>
                </a:solidFill>
                <a:latin typeface="Muli Light" pitchFamily="2" charset="0"/>
              </a:rPr>
            </a:br>
            <a:r>
              <a:rPr lang="fr-BE" b="1" dirty="0">
                <a:solidFill>
                  <a:srgbClr val="29B8CE"/>
                </a:solidFill>
                <a:latin typeface="Muli Light" pitchFamily="2" charset="0"/>
              </a:rPr>
              <a:t>et ses sensibilités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88890" y="3866930"/>
            <a:ext cx="2393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b="1" dirty="0">
                <a:solidFill>
                  <a:srgbClr val="EC6461"/>
                </a:solidFill>
                <a:latin typeface="Muli Light" pitchFamily="2" charset="0"/>
              </a:rPr>
              <a:t>prendre conscience</a:t>
            </a:r>
            <a:br>
              <a:rPr lang="fr-BE" b="1" dirty="0">
                <a:solidFill>
                  <a:srgbClr val="EC6461"/>
                </a:solidFill>
                <a:latin typeface="Muli Light" pitchFamily="2" charset="0"/>
              </a:rPr>
            </a:br>
            <a:r>
              <a:rPr lang="fr-BE" b="1" dirty="0">
                <a:solidFill>
                  <a:srgbClr val="EC6461"/>
                </a:solidFill>
                <a:latin typeface="Muli Light" pitchFamily="2" charset="0"/>
              </a:rPr>
              <a:t>qu’il nous arrive</a:t>
            </a:r>
            <a:br>
              <a:rPr lang="fr-BE" b="1" dirty="0">
                <a:solidFill>
                  <a:srgbClr val="EC6461"/>
                </a:solidFill>
                <a:latin typeface="Muli Light" pitchFamily="2" charset="0"/>
              </a:rPr>
            </a:br>
            <a:r>
              <a:rPr lang="fr-BE" b="1" dirty="0">
                <a:solidFill>
                  <a:srgbClr val="EC6461"/>
                </a:solidFill>
                <a:latin typeface="Muli Light" pitchFamily="2" charset="0"/>
              </a:rPr>
              <a:t>de catégoriser l’autre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564516" y="5274678"/>
            <a:ext cx="2650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rgbClr val="EF7B00"/>
                </a:solidFill>
                <a:latin typeface="Muli Light" pitchFamily="2" charset="0"/>
              </a:rPr>
              <a:t>réfléchir</a:t>
            </a:r>
            <a:br>
              <a:rPr lang="fr-BE" b="1" dirty="0">
                <a:solidFill>
                  <a:srgbClr val="EF7B00"/>
                </a:solidFill>
                <a:latin typeface="Muli Light" pitchFamily="2" charset="0"/>
              </a:rPr>
            </a:br>
            <a:r>
              <a:rPr lang="fr-BE" b="1" dirty="0">
                <a:solidFill>
                  <a:srgbClr val="EF7B00"/>
                </a:solidFill>
                <a:latin typeface="Muli Light" pitchFamily="2" charset="0"/>
              </a:rPr>
              <a:t>sur nos comportements</a:t>
            </a:r>
            <a:br>
              <a:rPr lang="fr-BE" b="1" dirty="0">
                <a:solidFill>
                  <a:srgbClr val="EF7B00"/>
                </a:solidFill>
                <a:latin typeface="Muli Light" pitchFamily="2" charset="0"/>
              </a:rPr>
            </a:br>
            <a:r>
              <a:rPr lang="fr-BE" b="1" dirty="0">
                <a:solidFill>
                  <a:srgbClr val="EF7B00"/>
                </a:solidFill>
                <a:latin typeface="Muli Light" pitchFamily="2" charset="0"/>
              </a:rPr>
              <a:t>et leur impact</a:t>
            </a:r>
          </a:p>
        </p:txBody>
      </p:sp>
      <p:pic>
        <p:nvPicPr>
          <p:cNvPr id="15" name="Image 14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E2E170CD-B692-105D-6A9D-9EB676F149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23" y="357860"/>
            <a:ext cx="4688040" cy="662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3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11" grpId="0" animBg="1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AC225-6C82-ECDB-3D24-E4296A2C8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CE1942-268C-FA2F-6864-B032B435F9C7}"/>
              </a:ext>
            </a:extLst>
          </p:cNvPr>
          <p:cNvSpPr txBox="1"/>
          <p:nvPr/>
        </p:nvSpPr>
        <p:spPr>
          <a:xfrm>
            <a:off x="230153" y="96250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7D8AED-085A-30D8-9EE7-CD9E78F63CA9}"/>
              </a:ext>
            </a:extLst>
          </p:cNvPr>
          <p:cNvSpPr txBox="1"/>
          <p:nvPr/>
        </p:nvSpPr>
        <p:spPr>
          <a:xfrm>
            <a:off x="786813" y="203978"/>
            <a:ext cx="11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scout place, </a:t>
            </a:r>
            <a:r>
              <a:rPr lang="fr-FR" sz="1800" b="1" i="0" dirty="0" err="1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 place </a:t>
            </a:r>
            <a:r>
              <a:rPr lang="fr-FR" sz="1800" b="0" i="0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prévention harcèlement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7BF32C-3389-FB91-77EA-E6FF53E7B925}"/>
              </a:ext>
            </a:extLst>
          </p:cNvPr>
          <p:cNvSpPr txBox="1"/>
          <p:nvPr/>
        </p:nvSpPr>
        <p:spPr>
          <a:xfrm>
            <a:off x="409634" y="748898"/>
            <a:ext cx="91925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fr-BE" sz="2400" b="1" dirty="0">
                <a:solidFill>
                  <a:srgbClr val="0B447B"/>
                </a:solidFill>
                <a:latin typeface="Muli" pitchFamily="2" charset="0"/>
              </a:rPr>
              <a:t>Ressources Les Scouts</a:t>
            </a:r>
          </a:p>
          <a:p>
            <a:pPr marL="342900" indent="-342900">
              <a:spcBef>
                <a:spcPts val="1800"/>
              </a:spcBef>
              <a:buFontTx/>
              <a:buChar char="-"/>
            </a:pP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Page du site : </a:t>
            </a:r>
            <a:r>
              <a:rPr lang="fr-BE" sz="2400" dirty="0">
                <a:latin typeface="Muli" pitchFamily="2" charset="0"/>
                <a:hlinkClick r:id="rId2"/>
              </a:rPr>
              <a:t>Prévention</a:t>
            </a:r>
            <a:br>
              <a:rPr lang="fr-BE" sz="2400" dirty="0">
                <a:latin typeface="Muli" pitchFamily="2" charset="0"/>
                <a:hlinkClick r:id="rId2"/>
              </a:rPr>
            </a:br>
            <a:r>
              <a:rPr lang="fr-BE" sz="2400" dirty="0">
                <a:latin typeface="Muli" pitchFamily="2" charset="0"/>
                <a:hlinkClick r:id="rId2"/>
              </a:rPr>
              <a:t> harcèlement</a:t>
            </a:r>
            <a:r>
              <a:rPr lang="fr-BE" sz="2400" dirty="0">
                <a:latin typeface="Muli" pitchFamily="2" charset="0"/>
              </a:rPr>
              <a:t> </a:t>
            </a:r>
          </a:p>
          <a:p>
            <a:pPr marL="342900" indent="-342900">
              <a:spcBef>
                <a:spcPts val="1800"/>
              </a:spcBef>
              <a:buFontTx/>
              <a:buChar char="-"/>
            </a:pP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Plateforme </a:t>
            </a:r>
            <a:r>
              <a:rPr lang="fr-BE" sz="2400" dirty="0">
                <a:latin typeface="Muli"/>
                <a:hlinkClick r:id="rId3"/>
              </a:rPr>
              <a:t>Activités</a:t>
            </a:r>
            <a:br>
              <a:rPr lang="fr-BE" sz="2400" dirty="0">
                <a:latin typeface="Muli"/>
              </a:rPr>
            </a:br>
            <a:r>
              <a:rPr lang="fr-BE" sz="2400" dirty="0">
                <a:latin typeface="Muli"/>
              </a:rPr>
              <a:t>(</a:t>
            </a:r>
            <a:r>
              <a:rPr lang="fr-BE" sz="2400" dirty="0">
                <a:solidFill>
                  <a:srgbClr val="0B447B"/>
                </a:solidFill>
                <a:latin typeface="Muli"/>
              </a:rPr>
              <a:t>Ressources)</a:t>
            </a:r>
            <a:endParaRPr lang="fr-BE" sz="2400" dirty="0">
              <a:solidFill>
                <a:srgbClr val="0B447B"/>
              </a:solidFill>
              <a:latin typeface="Muli" charset="0"/>
              <a:ea typeface="Muli" charset="0"/>
              <a:cs typeface="Muli" charset="0"/>
            </a:endParaRPr>
          </a:p>
        </p:txBody>
      </p:sp>
      <p:pic>
        <p:nvPicPr>
          <p:cNvPr id="11" name="Image 10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82C58FEA-8A9C-DCEB-9615-49636B5B9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08" y="2472447"/>
            <a:ext cx="8117384" cy="3993324"/>
          </a:xfrm>
          <a:prstGeom prst="rect">
            <a:avLst/>
          </a:prstGeom>
        </p:spPr>
      </p:pic>
      <p:pic>
        <p:nvPicPr>
          <p:cNvPr id="13" name="Image 12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9045EFD6-EF0A-74D3-915B-6DA6C2A7C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215" y="748897"/>
            <a:ext cx="5777354" cy="582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F249B-0A16-533E-0126-5393AFE5F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ADE6C3E-7027-001F-B2A0-712A86772179}"/>
              </a:ext>
            </a:extLst>
          </p:cNvPr>
          <p:cNvSpPr txBox="1"/>
          <p:nvPr/>
        </p:nvSpPr>
        <p:spPr>
          <a:xfrm>
            <a:off x="230153" y="96250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586B8B0-7874-4A94-DFE6-49A376BED65D}"/>
              </a:ext>
            </a:extLst>
          </p:cNvPr>
          <p:cNvSpPr txBox="1"/>
          <p:nvPr/>
        </p:nvSpPr>
        <p:spPr>
          <a:xfrm>
            <a:off x="786813" y="203978"/>
            <a:ext cx="11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scout place, </a:t>
            </a:r>
            <a:r>
              <a:rPr lang="fr-FR" sz="1800" b="1" i="0" dirty="0" err="1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 place </a:t>
            </a:r>
            <a:r>
              <a:rPr lang="fr-FR" sz="1800" b="0" i="0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compétences psychosociales</a:t>
            </a:r>
          </a:p>
        </p:txBody>
      </p:sp>
      <p:pic>
        <p:nvPicPr>
          <p:cNvPr id="12" name="Image 11" descr="Une image contenant texte, écriture manuscrite, dessin, clipart&#10;&#10;Le contenu généré par l’IA peut être incorrect.">
            <a:extLst>
              <a:ext uri="{FF2B5EF4-FFF2-40B4-BE49-F238E27FC236}">
                <a16:creationId xmlns:a16="http://schemas.microsoft.com/office/drawing/2014/main" id="{339ADE10-73B9-17B2-A3ED-6D38561D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08" y="892820"/>
            <a:ext cx="5301082" cy="529100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9B28A62-8083-0E55-7619-0F5DE8F693C3}"/>
              </a:ext>
            </a:extLst>
          </p:cNvPr>
          <p:cNvSpPr txBox="1"/>
          <p:nvPr/>
        </p:nvSpPr>
        <p:spPr>
          <a:xfrm>
            <a:off x="6340412" y="1830161"/>
            <a:ext cx="533094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Aptitude à maintenir</a:t>
            </a:r>
          </a:p>
          <a:p>
            <a:pPr algn="ctr"/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un état de bienêtre mental</a:t>
            </a:r>
          </a:p>
          <a:p>
            <a:pPr algn="ctr"/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en adoptant un comportement approprié et positif</a:t>
            </a:r>
          </a:p>
          <a:p>
            <a:pPr algn="ctr"/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à l’occasion des relations entretenues avec les autres,</a:t>
            </a:r>
            <a:br>
              <a:rPr lang="fr-BE" sz="2400" dirty="0">
                <a:solidFill>
                  <a:srgbClr val="0B447B"/>
                </a:solidFill>
                <a:latin typeface="Muli" pitchFamily="2" charset="0"/>
              </a:rPr>
            </a:b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sa propre culture</a:t>
            </a:r>
          </a:p>
          <a:p>
            <a:pPr algn="ctr"/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et son environnement</a:t>
            </a:r>
            <a:endParaRPr lang="fr-BE" sz="2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CA3701-9AC1-70BC-9D9F-E295C9DEA08B}"/>
              </a:ext>
            </a:extLst>
          </p:cNvPr>
          <p:cNvSpPr txBox="1"/>
          <p:nvPr/>
        </p:nvSpPr>
        <p:spPr>
          <a:xfrm>
            <a:off x="6370275" y="2384159"/>
            <a:ext cx="53010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b="1" dirty="0">
                <a:solidFill>
                  <a:srgbClr val="0B447B"/>
                </a:solidFill>
                <a:latin typeface="Muli" pitchFamily="2" charset="0"/>
              </a:rPr>
              <a:t>Définition de l’OMS </a:t>
            </a: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: </a:t>
            </a:r>
          </a:p>
          <a:p>
            <a:pPr algn="ctr"/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Capacité d’une personne</a:t>
            </a:r>
          </a:p>
          <a:p>
            <a:pPr algn="ctr"/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à répondre avec efficacité</a:t>
            </a:r>
          </a:p>
          <a:p>
            <a:pPr algn="ctr"/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aux exigences et aux épreuves</a:t>
            </a:r>
          </a:p>
          <a:p>
            <a:pPr algn="ctr"/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de la vie quotidienne</a:t>
            </a:r>
          </a:p>
        </p:txBody>
      </p:sp>
    </p:spTree>
    <p:extLst>
      <p:ext uri="{BB962C8B-B14F-4D97-AF65-F5344CB8AC3E}">
        <p14:creationId xmlns:p14="http://schemas.microsoft.com/office/powerpoint/2010/main" val="99576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157F9-9A4A-893B-F674-5CBF0A109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5039D40-8FAA-3988-CFF4-2A78CA2EAA32}"/>
              </a:ext>
            </a:extLst>
          </p:cNvPr>
          <p:cNvSpPr txBox="1"/>
          <p:nvPr/>
        </p:nvSpPr>
        <p:spPr>
          <a:xfrm>
            <a:off x="230153" y="96250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FD7B83-6A38-60EA-A821-368C9E382990}"/>
              </a:ext>
            </a:extLst>
          </p:cNvPr>
          <p:cNvSpPr txBox="1"/>
          <p:nvPr/>
        </p:nvSpPr>
        <p:spPr>
          <a:xfrm>
            <a:off x="786813" y="203978"/>
            <a:ext cx="11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scout place, </a:t>
            </a:r>
            <a:r>
              <a:rPr lang="fr-FR" sz="1800" b="1" i="0" dirty="0" err="1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 place </a:t>
            </a:r>
            <a:r>
              <a:rPr lang="fr-FR" sz="1800" b="0" i="0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</a:t>
            </a:r>
            <a:r>
              <a:rPr lang="fr-FR" sz="1800" b="0" i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compétences psychosociales</a:t>
            </a:r>
            <a:endParaRPr lang="fr-FR" sz="1800" b="0" i="0" dirty="0">
              <a:solidFill>
                <a:srgbClr val="0B447B"/>
              </a:solidFill>
              <a:latin typeface="Muli Light" charset="0"/>
              <a:ea typeface="Muli Light" charset="0"/>
              <a:cs typeface="Muli Light" charset="0"/>
            </a:endParaRPr>
          </a:p>
        </p:txBody>
      </p:sp>
      <p:pic>
        <p:nvPicPr>
          <p:cNvPr id="4" name="Image 3" descr="Une image contenant texte, Police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E62E376-2C8F-E965-3DF7-FBB8849F7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68" y="859669"/>
            <a:ext cx="10383864" cy="51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82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97350-5280-A58B-F888-3CC80B555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75941FF-CFD3-32F4-9D0B-D6FE929A4209}"/>
              </a:ext>
            </a:extLst>
          </p:cNvPr>
          <p:cNvSpPr txBox="1"/>
          <p:nvPr/>
        </p:nvSpPr>
        <p:spPr>
          <a:xfrm>
            <a:off x="230153" y="96250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13B357-B9D4-FDF8-DEFC-3C4E456CBE0E}"/>
              </a:ext>
            </a:extLst>
          </p:cNvPr>
          <p:cNvSpPr txBox="1"/>
          <p:nvPr/>
        </p:nvSpPr>
        <p:spPr>
          <a:xfrm>
            <a:off x="786813" y="203978"/>
            <a:ext cx="11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scout place, </a:t>
            </a:r>
            <a:r>
              <a:rPr lang="fr-FR" sz="1800" b="1" i="0" dirty="0" err="1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 place </a:t>
            </a:r>
            <a:r>
              <a:rPr lang="fr-FR" sz="1800" b="0" i="0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vie relationnelle, affective et sexuelle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B720A7C-657B-EE8F-467E-4A644E25A4B0}"/>
              </a:ext>
            </a:extLst>
          </p:cNvPr>
          <p:cNvSpPr txBox="1"/>
          <p:nvPr/>
        </p:nvSpPr>
        <p:spPr>
          <a:xfrm>
            <a:off x="432745" y="926475"/>
            <a:ext cx="9192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fr-BE" sz="2400" b="1" dirty="0">
                <a:solidFill>
                  <a:srgbClr val="0B447B"/>
                </a:solidFill>
                <a:latin typeface="Muli" pitchFamily="2" charset="0"/>
              </a:rPr>
              <a:t>Page du site </a:t>
            </a: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: </a:t>
            </a:r>
            <a:r>
              <a:rPr lang="fr-BE" sz="2400" dirty="0">
                <a:solidFill>
                  <a:srgbClr val="002060"/>
                </a:solidFill>
                <a:latin typeface="Muli" charset="0"/>
                <a:ea typeface="Muli" charset="0"/>
                <a:cs typeface="Muli" charset="0"/>
                <a:hlinkClick r:id="rId2"/>
              </a:rPr>
              <a:t>Vie relationnelle affective et sexuelle</a:t>
            </a:r>
            <a:r>
              <a:rPr lang="fr-BE" sz="2400" dirty="0">
                <a:solidFill>
                  <a:srgbClr val="002060"/>
                </a:solidFill>
                <a:latin typeface="Muli" charset="0"/>
                <a:ea typeface="Muli" charset="0"/>
                <a:cs typeface="Muli" charset="0"/>
              </a:rPr>
              <a:t> </a:t>
            </a:r>
            <a:endParaRPr lang="fr-BE" sz="2800" dirty="0">
              <a:solidFill>
                <a:srgbClr val="002060"/>
              </a:solidFill>
              <a:latin typeface="Muli" charset="0"/>
              <a:ea typeface="Muli" charset="0"/>
              <a:cs typeface="Muli" charset="0"/>
            </a:endParaRPr>
          </a:p>
        </p:txBody>
      </p:sp>
      <p:pic>
        <p:nvPicPr>
          <p:cNvPr id="7" name="Image 6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32CD040B-0D48-25D4-04D9-0614C1DCD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88" y="1741305"/>
            <a:ext cx="5473981" cy="381654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6777C18-783A-DC66-789F-EE3EC9EA5C09}"/>
              </a:ext>
            </a:extLst>
          </p:cNvPr>
          <p:cNvSpPr txBox="1"/>
          <p:nvPr/>
        </p:nvSpPr>
        <p:spPr>
          <a:xfrm>
            <a:off x="7219466" y="1920375"/>
            <a:ext cx="4398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000" dirty="0">
                <a:latin typeface="Muli" pitchFamily="2" charset="0"/>
              </a:rPr>
              <a:t>Nombreuses ressources dont l’outil </a:t>
            </a:r>
            <a:endParaRPr lang="fr-BE" sz="2000" dirty="0">
              <a:latin typeface="Muli" pitchFamily="2" charset="0"/>
              <a:hlinkClick r:id="rId4"/>
            </a:endParaRPr>
          </a:p>
          <a:p>
            <a:r>
              <a:rPr lang="fr-BE" sz="2000" dirty="0">
                <a:latin typeface="Muli" pitchFamily="2" charset="0"/>
                <a:hlinkClick r:id="rId4"/>
              </a:rPr>
              <a:t>Voyage au cœur du cosmos mental</a:t>
            </a:r>
            <a:endParaRPr lang="fr-BE" sz="2000" dirty="0">
              <a:latin typeface="Muli" pitchFamily="2" charset="0"/>
            </a:endParaRPr>
          </a:p>
        </p:txBody>
      </p:sp>
      <p:pic>
        <p:nvPicPr>
          <p:cNvPr id="10" name="Image 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DB69940-EE2E-8495-C2D3-3C158E86C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4513">
            <a:off x="6960644" y="2868140"/>
            <a:ext cx="4337835" cy="306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6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7F068-22C7-7347-2641-FF2F543D8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993F22C-61F8-8505-1796-C205A76192C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44800" y="3385689"/>
            <a:ext cx="644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Temps de production</a:t>
            </a:r>
            <a:endParaRPr lang="fr-FR" sz="3200" b="1" i="0" dirty="0">
              <a:solidFill>
                <a:srgbClr val="87C846"/>
              </a:solidFill>
              <a:latin typeface="Muli Black" charset="0"/>
              <a:ea typeface="Muli Black" charset="0"/>
              <a:cs typeface="Muli Black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DA4D6AF-E88C-B7B3-D251-DAAB494713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77668" y="2337408"/>
            <a:ext cx="1610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0" i="0" dirty="0">
                <a:solidFill>
                  <a:schemeClr val="bg1"/>
                </a:solidFill>
                <a:latin typeface="Muli Light" charset="0"/>
                <a:ea typeface="Muli Light" charset="0"/>
                <a:cs typeface="Muli Light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595293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E2D4D-94CD-771C-F7BB-FC70106B3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46452ED-EA77-B6C0-D072-E75A9DFEB01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8" y="3592628"/>
            <a:ext cx="3137837" cy="278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FA1936-B82F-064B-CFED-5EDF296CF135}"/>
              </a:ext>
            </a:extLst>
          </p:cNvPr>
          <p:cNvSpPr txBox="1"/>
          <p:nvPr/>
        </p:nvSpPr>
        <p:spPr>
          <a:xfrm>
            <a:off x="230153" y="1238235"/>
            <a:ext cx="1164466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800" dirty="0">
                <a:solidFill>
                  <a:srgbClr val="002060"/>
                </a:solidFill>
                <a:latin typeface="Muli" charset="0"/>
              </a:rPr>
              <a:t>Comment créer un climat dans lequel </a:t>
            </a:r>
            <a:r>
              <a:rPr lang="fr-FR" sz="2800" dirty="0" err="1">
                <a:solidFill>
                  <a:srgbClr val="002060"/>
                </a:solidFill>
                <a:latin typeface="Muli" charset="0"/>
              </a:rPr>
              <a:t>chacun·e</a:t>
            </a:r>
            <a:r>
              <a:rPr lang="fr-FR" sz="2800" dirty="0">
                <a:solidFill>
                  <a:srgbClr val="002060"/>
                </a:solidFill>
                <a:latin typeface="Muli" charset="0"/>
              </a:rPr>
              <a:t> se sent en sécurité ?</a:t>
            </a:r>
            <a:br>
              <a:rPr lang="fr-FR" sz="2800" dirty="0">
                <a:solidFill>
                  <a:srgbClr val="002060"/>
                </a:solidFill>
                <a:latin typeface="Muli" charset="0"/>
              </a:rPr>
            </a:br>
            <a:r>
              <a:rPr lang="fr-FR" sz="2000" dirty="0">
                <a:solidFill>
                  <a:srgbClr val="002060"/>
                </a:solidFill>
                <a:latin typeface="Muli" charset="0"/>
              </a:rPr>
              <a:t>Un climat qui</a:t>
            </a:r>
          </a:p>
          <a:p>
            <a:pPr lvl="1" indent="-457200">
              <a:buFontTx/>
              <a:buChar char="-"/>
            </a:pPr>
            <a:r>
              <a:rPr lang="fr-FR" sz="2000" dirty="0">
                <a:solidFill>
                  <a:srgbClr val="002060"/>
                </a:solidFill>
                <a:latin typeface="Muli" charset="0"/>
              </a:rPr>
              <a:t>favorise l’estime de soi ;</a:t>
            </a:r>
          </a:p>
          <a:p>
            <a:pPr lvl="1" indent="-457200">
              <a:buFontTx/>
              <a:buChar char="-"/>
            </a:pPr>
            <a:r>
              <a:rPr lang="fr-FR" sz="2000" dirty="0">
                <a:solidFill>
                  <a:srgbClr val="002060"/>
                </a:solidFill>
                <a:latin typeface="Muli" charset="0"/>
              </a:rPr>
              <a:t>permet l’expression et le respect des besoins ;</a:t>
            </a:r>
          </a:p>
          <a:p>
            <a:pPr lvl="1" indent="-457200">
              <a:buFontTx/>
              <a:buChar char="-"/>
            </a:pPr>
            <a:r>
              <a:rPr lang="fr-FR" sz="2000" dirty="0">
                <a:solidFill>
                  <a:srgbClr val="002060"/>
                </a:solidFill>
                <a:latin typeface="Muli" charset="0"/>
              </a:rPr>
              <a:t>offre une oreille attentive à </a:t>
            </a:r>
            <a:r>
              <a:rPr lang="fr-FR" sz="2000" dirty="0" err="1">
                <a:solidFill>
                  <a:srgbClr val="002060"/>
                </a:solidFill>
                <a:latin typeface="Muli" charset="0"/>
              </a:rPr>
              <a:t>chacun·e</a:t>
            </a:r>
            <a:r>
              <a:rPr lang="fr-FR" sz="2000" dirty="0">
                <a:solidFill>
                  <a:srgbClr val="002060"/>
                </a:solidFill>
                <a:latin typeface="Muli" charset="0"/>
              </a:rPr>
              <a:t>.</a:t>
            </a:r>
          </a:p>
          <a:p>
            <a:pPr lvl="1" indent="-457200">
              <a:buFontTx/>
              <a:buChar char="-"/>
            </a:pPr>
            <a:endParaRPr lang="fr-BE" sz="2000" dirty="0">
              <a:solidFill>
                <a:srgbClr val="002060"/>
              </a:solidFill>
              <a:latin typeface="Muli" charset="0"/>
            </a:endParaRPr>
          </a:p>
          <a:p>
            <a:pPr lvl="0"/>
            <a:endParaRPr lang="fr-FR" sz="2800" dirty="0">
              <a:solidFill>
                <a:srgbClr val="002060"/>
              </a:solidFill>
              <a:latin typeface="Muli" charset="0"/>
            </a:endParaRPr>
          </a:p>
          <a:p>
            <a:pPr marL="808038" lvl="0"/>
            <a:endParaRPr lang="fr-FR" sz="2800" dirty="0">
              <a:solidFill>
                <a:srgbClr val="002060"/>
              </a:solidFill>
              <a:latin typeface="Muli" charset="0"/>
            </a:endParaRPr>
          </a:p>
          <a:p>
            <a:pPr marL="3946525" lvl="0"/>
            <a:r>
              <a:rPr lang="fr-FR" sz="2800" dirty="0">
                <a:solidFill>
                  <a:srgbClr val="002060"/>
                </a:solidFill>
                <a:latin typeface="Muli" charset="0"/>
              </a:rPr>
              <a:t>En trio, listez des idées d’action à prendre</a:t>
            </a:r>
            <a:br>
              <a:rPr lang="fr-FR" sz="2800" dirty="0">
                <a:solidFill>
                  <a:srgbClr val="002060"/>
                </a:solidFill>
                <a:latin typeface="Muli" charset="0"/>
              </a:rPr>
            </a:br>
            <a:r>
              <a:rPr lang="fr-FR" sz="2800" dirty="0">
                <a:solidFill>
                  <a:srgbClr val="002060"/>
                </a:solidFill>
                <a:latin typeface="Muli" charset="0"/>
              </a:rPr>
              <a:t>pour le conseil d’unité</a:t>
            </a:r>
            <a:br>
              <a:rPr lang="fr-FR" sz="2800" dirty="0">
                <a:solidFill>
                  <a:srgbClr val="002060"/>
                </a:solidFill>
                <a:latin typeface="Muli" charset="0"/>
              </a:rPr>
            </a:br>
            <a:r>
              <a:rPr lang="fr-FR" sz="2800" dirty="0">
                <a:solidFill>
                  <a:srgbClr val="002060"/>
                </a:solidFill>
                <a:latin typeface="Muli" charset="0"/>
              </a:rPr>
              <a:t>dans les deux étages du dessous</a:t>
            </a:r>
            <a:br>
              <a:rPr lang="fr-FR" sz="2800" dirty="0">
                <a:solidFill>
                  <a:srgbClr val="002060"/>
                </a:solidFill>
                <a:latin typeface="Muli" charset="0"/>
              </a:rPr>
            </a:br>
            <a:r>
              <a:rPr lang="fr-FR" sz="2800" dirty="0">
                <a:solidFill>
                  <a:srgbClr val="002060"/>
                </a:solidFill>
                <a:latin typeface="Muli" charset="0"/>
              </a:rPr>
              <a:t>de la pyramide (prévention).</a:t>
            </a:r>
            <a:endParaRPr lang="fr-FR" dirty="0">
              <a:solidFill>
                <a:srgbClr val="002060"/>
              </a:solidFill>
              <a:latin typeface="Muli Light" charset="0"/>
              <a:ea typeface="Muli Light" charset="0"/>
              <a:cs typeface="Muli Light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B0148-1AAD-834C-488C-FC7035C9DCBB}"/>
              </a:ext>
            </a:extLst>
          </p:cNvPr>
          <p:cNvSpPr txBox="1"/>
          <p:nvPr/>
        </p:nvSpPr>
        <p:spPr>
          <a:xfrm>
            <a:off x="230153" y="96250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92DB47-50F4-9E0A-C999-C2DF540EBB49}"/>
              </a:ext>
            </a:extLst>
          </p:cNvPr>
          <p:cNvSpPr txBox="1"/>
          <p:nvPr/>
        </p:nvSpPr>
        <p:spPr>
          <a:xfrm>
            <a:off x="786813" y="203978"/>
            <a:ext cx="11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scout place, </a:t>
            </a:r>
            <a:r>
              <a:rPr lang="fr-FR" sz="1800" b="1" i="0" dirty="0" err="1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 place </a:t>
            </a:r>
            <a:r>
              <a:rPr lang="fr-FR" sz="1800" b="0" i="0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temps de production</a:t>
            </a:r>
          </a:p>
        </p:txBody>
      </p:sp>
      <p:pic>
        <p:nvPicPr>
          <p:cNvPr id="7" name="Graphique 6" descr="Crayon avec un remplissage uni">
            <a:extLst>
              <a:ext uri="{FF2B5EF4-FFF2-40B4-BE49-F238E27FC236}">
                <a16:creationId xmlns:a16="http://schemas.microsoft.com/office/drawing/2014/main" id="{4A7BF18C-E682-C0DC-1059-3C29AF455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35222" y="3996887"/>
            <a:ext cx="474043" cy="47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39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CD8F9-F995-6045-48D7-54E3028B8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734707D-CC4B-865F-912F-718AD007DB7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44800" y="3385689"/>
            <a:ext cx="644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Et je </a:t>
            </a:r>
            <a:r>
              <a:rPr lang="fr-FR" sz="3200" b="1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repars avec…</a:t>
            </a:r>
            <a:endParaRPr lang="fr-FR" sz="3200" b="1" i="0" dirty="0">
              <a:solidFill>
                <a:srgbClr val="87C846"/>
              </a:solidFill>
              <a:latin typeface="Muli Black" charset="0"/>
              <a:ea typeface="Muli Black" charset="0"/>
              <a:cs typeface="Muli Black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493C9C-96D6-BF6D-E2D5-54B8D44062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77668" y="2337408"/>
            <a:ext cx="1610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0" i="0" dirty="0">
                <a:solidFill>
                  <a:schemeClr val="bg1"/>
                </a:solidFill>
                <a:latin typeface="Muli Light" charset="0"/>
                <a:ea typeface="Muli Light" charset="0"/>
                <a:cs typeface="Muli Light" charset="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571372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760FC-0153-8F3C-D22E-2282ED3AB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73366E6-DDFC-6424-851C-861803DB5682}"/>
              </a:ext>
            </a:extLst>
          </p:cNvPr>
          <p:cNvSpPr txBox="1"/>
          <p:nvPr/>
        </p:nvSpPr>
        <p:spPr>
          <a:xfrm>
            <a:off x="230153" y="96250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ADD1032-2781-F08A-EC8D-2DE2878B10B6}"/>
              </a:ext>
            </a:extLst>
          </p:cNvPr>
          <p:cNvSpPr txBox="1"/>
          <p:nvPr/>
        </p:nvSpPr>
        <p:spPr>
          <a:xfrm>
            <a:off x="230153" y="1777250"/>
            <a:ext cx="116446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rgbClr val="002060"/>
                </a:solidFill>
                <a:latin typeface="Muli" charset="0"/>
                <a:ea typeface="Muli" charset="0"/>
                <a:cs typeface="Muli" charset="0"/>
              </a:rPr>
              <a:t>Quelles sont les bonnes pratiques que tu vas retenir de cet atelier ?</a:t>
            </a:r>
          </a:p>
          <a:p>
            <a:pPr algn="ctr">
              <a:spcBef>
                <a:spcPts val="2400"/>
              </a:spcBef>
            </a:pPr>
            <a:r>
              <a:rPr lang="fr-BE" sz="2800" dirty="0">
                <a:solidFill>
                  <a:srgbClr val="002060"/>
                </a:solidFill>
                <a:latin typeface="Muli" charset="0"/>
                <a:ea typeface="Muli Light" charset="0"/>
                <a:cs typeface="Muli Light" charset="0"/>
              </a:rPr>
              <a:t>Complète le document</a:t>
            </a:r>
            <a:br>
              <a:rPr lang="fr-BE" sz="2800" dirty="0">
                <a:solidFill>
                  <a:srgbClr val="002060"/>
                </a:solidFill>
                <a:latin typeface="Muli" charset="0"/>
                <a:ea typeface="Muli Light" charset="0"/>
                <a:cs typeface="Muli Light" charset="0"/>
              </a:rPr>
            </a:br>
            <a:r>
              <a:rPr lang="fr-BE" sz="2800" dirty="0">
                <a:solidFill>
                  <a:srgbClr val="002060"/>
                </a:solidFill>
                <a:latin typeface="Muli" charset="0"/>
                <a:ea typeface="Muli Light" charset="0"/>
                <a:cs typeface="Muli Light" charset="0"/>
              </a:rPr>
              <a:t>avec des idées de choses à mettre en place</a:t>
            </a:r>
            <a:br>
              <a:rPr lang="fr-BE" sz="2800" dirty="0">
                <a:solidFill>
                  <a:srgbClr val="002060"/>
                </a:solidFill>
                <a:latin typeface="Muli" charset="0"/>
                <a:ea typeface="Muli Light" charset="0"/>
                <a:cs typeface="Muli Light" charset="0"/>
              </a:rPr>
            </a:br>
            <a:r>
              <a:rPr lang="fr-BE" sz="2800" dirty="0">
                <a:solidFill>
                  <a:srgbClr val="002060"/>
                </a:solidFill>
                <a:latin typeface="Muli" charset="0"/>
                <a:ea typeface="Muli Light" charset="0"/>
                <a:cs typeface="Muli Light" charset="0"/>
              </a:rPr>
              <a:t>au sein de ton conseil d’unité.</a:t>
            </a:r>
            <a:endParaRPr lang="fr-FR" dirty="0">
              <a:solidFill>
                <a:srgbClr val="002060"/>
              </a:solidFill>
              <a:latin typeface="Muli Light" charset="0"/>
              <a:ea typeface="Muli Light" charset="0"/>
              <a:cs typeface="Muli Light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D590F8-86DF-9FD3-EDC5-C520CE0E03B3}"/>
              </a:ext>
            </a:extLst>
          </p:cNvPr>
          <p:cNvSpPr txBox="1"/>
          <p:nvPr/>
        </p:nvSpPr>
        <p:spPr>
          <a:xfrm>
            <a:off x="786813" y="203978"/>
            <a:ext cx="11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scout place, </a:t>
            </a:r>
            <a:r>
              <a:rPr lang="fr-FR" sz="1800" b="1" i="0" dirty="0" err="1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 place </a:t>
            </a:r>
            <a:r>
              <a:rPr lang="fr-FR" sz="1800" b="0" i="0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et je repars avec…</a:t>
            </a:r>
          </a:p>
        </p:txBody>
      </p:sp>
      <p:pic>
        <p:nvPicPr>
          <p:cNvPr id="9" name="Image 8" descr="Une image contenant silhouette, croquis, noir et blanc, illustration&#10;&#10;Le contenu généré par l’IA peut être incorrect.">
            <a:extLst>
              <a:ext uri="{FF2B5EF4-FFF2-40B4-BE49-F238E27FC236}">
                <a16:creationId xmlns:a16="http://schemas.microsoft.com/office/drawing/2014/main" id="{9048D8C6-0046-46BC-14E3-361E534AE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195" y="5034689"/>
            <a:ext cx="844593" cy="16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14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3031" y="601333"/>
            <a:ext cx="11405936" cy="35086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Muli Black" charset="0"/>
                <a:ea typeface="Muli Black" charset="0"/>
                <a:cs typeface="Muli Black" charset="0"/>
              </a:rPr>
              <a:t>Il te reste des questions ?</a:t>
            </a:r>
          </a:p>
          <a:p>
            <a:pPr algn="ctr"/>
            <a:r>
              <a:rPr lang="fr-FR" sz="4800" b="1" dirty="0">
                <a:solidFill>
                  <a:schemeClr val="bg1"/>
                </a:solidFill>
                <a:latin typeface="Muli Black" charset="0"/>
                <a:ea typeface="Muli Black" charset="0"/>
                <a:cs typeface="Muli Black" charset="0"/>
              </a:rPr>
              <a:t>Contacte ton équipe fédérale</a:t>
            </a:r>
            <a:br>
              <a:rPr lang="fr-FR" sz="4800" b="1" dirty="0">
                <a:solidFill>
                  <a:schemeClr val="bg1"/>
                </a:solidFill>
                <a:latin typeface="Muli Black" charset="0"/>
                <a:ea typeface="Muli Black" charset="0"/>
                <a:cs typeface="Muli Black" charset="0"/>
              </a:rPr>
            </a:br>
            <a:r>
              <a:rPr lang="fr-FR" sz="4800" b="1" dirty="0">
                <a:solidFill>
                  <a:schemeClr val="bg1"/>
                </a:solidFill>
                <a:latin typeface="Muli Black" charset="0"/>
                <a:ea typeface="Muli Black" charset="0"/>
                <a:cs typeface="Muli Black" charset="0"/>
              </a:rPr>
              <a:t>ou le 21 </a:t>
            </a:r>
            <a:r>
              <a:rPr lang="fr-FR" sz="4800" dirty="0">
                <a:solidFill>
                  <a:schemeClr val="bg1"/>
                </a:solidFill>
                <a:latin typeface="Muli Black" charset="0"/>
                <a:ea typeface="Muli Black" charset="0"/>
                <a:cs typeface="Muli Black" charset="0"/>
                <a:hlinkClick r:id="rId2"/>
              </a:rPr>
              <a:t>lesscouts@lesscouts.be</a:t>
            </a:r>
            <a:endParaRPr lang="fr-FR" sz="4800" dirty="0">
              <a:solidFill>
                <a:schemeClr val="bg1"/>
              </a:solidFill>
              <a:latin typeface="Muli Black" charset="0"/>
              <a:ea typeface="Muli Black" charset="0"/>
              <a:cs typeface="Muli Black" charset="0"/>
            </a:endParaRPr>
          </a:p>
          <a:p>
            <a:pPr algn="ctr">
              <a:spcBef>
                <a:spcPts val="3600"/>
              </a:spcBef>
            </a:pPr>
            <a:r>
              <a:rPr lang="fr-FR" sz="4800" b="1" dirty="0">
                <a:solidFill>
                  <a:schemeClr val="bg1"/>
                </a:solidFill>
                <a:latin typeface="Muli Black" charset="0"/>
                <a:ea typeface="Muli Black" charset="0"/>
                <a:cs typeface="Muli Black" charset="0"/>
              </a:rPr>
              <a:t>M</a:t>
            </a:r>
            <a:r>
              <a:rPr lang="fr-FR" sz="4800" b="1" i="0" dirty="0">
                <a:solidFill>
                  <a:schemeClr val="bg1"/>
                </a:solidFill>
                <a:latin typeface="Muli Black" charset="0"/>
                <a:ea typeface="Muli Black" charset="0"/>
                <a:cs typeface="Muli Black" charset="0"/>
              </a:rPr>
              <a:t>erci pour ta participation</a:t>
            </a:r>
          </a:p>
        </p:txBody>
      </p:sp>
      <p:pic>
        <p:nvPicPr>
          <p:cNvPr id="7" name="Image 6" descr="Une image contenant text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6409B17D-32A1-684C-C029-71FB80F75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359" y="4109986"/>
            <a:ext cx="2409281" cy="240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53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70601-A215-5E19-DD0B-6C8567CD1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350265-3A2D-0BE6-8934-2BBAC1E6178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56495" y="3396459"/>
            <a:ext cx="4853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i="0" baseline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Accueil</a:t>
            </a:r>
            <a:endParaRPr lang="fr-FR" sz="3200" b="1" i="0" dirty="0">
              <a:solidFill>
                <a:srgbClr val="87C846"/>
              </a:solidFill>
              <a:latin typeface="Muli Black" charset="0"/>
              <a:ea typeface="Muli Black" charset="0"/>
              <a:cs typeface="Muli Black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439992-E160-7C48-29B0-5D0962DC59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77668" y="2337408"/>
            <a:ext cx="1610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0" i="0" dirty="0">
                <a:solidFill>
                  <a:schemeClr val="bg1"/>
                </a:solidFill>
                <a:latin typeface="Muli Light" charset="0"/>
                <a:ea typeface="Muli Light" charset="0"/>
                <a:cs typeface="Muli Light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51825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30153" y="135162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14813" y="1910600"/>
            <a:ext cx="11160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002060"/>
                </a:solidFill>
                <a:latin typeface="Muli" charset="0"/>
                <a:ea typeface="Muli" charset="0"/>
                <a:cs typeface="Muli" charset="0"/>
              </a:rPr>
              <a:t>Souviens-toi et note sur un post-it un moment où tu as assuré :</a:t>
            </a:r>
          </a:p>
          <a:p>
            <a:pPr marL="285750" indent="-285750">
              <a:buFontTx/>
              <a:buChar char="-"/>
            </a:pPr>
            <a:r>
              <a:rPr lang="fr-BE" sz="2800" dirty="0">
                <a:solidFill>
                  <a:srgbClr val="002060"/>
                </a:solidFill>
                <a:highlight>
                  <a:srgbClr val="00FF00"/>
                </a:highlight>
                <a:latin typeface="Muli" charset="0"/>
                <a:ea typeface="Muli" charset="0"/>
                <a:cs typeface="Muli" charset="0"/>
              </a:rPr>
              <a:t>ton bienêtre, ta sécurité</a:t>
            </a:r>
            <a:r>
              <a:rPr lang="fr-BE" sz="2800" dirty="0">
                <a:solidFill>
                  <a:srgbClr val="002060"/>
                </a:solidFill>
                <a:latin typeface="Muli" charset="0"/>
                <a:ea typeface="Muli" charset="0"/>
                <a:cs typeface="Muli" charset="0"/>
              </a:rPr>
              <a:t> ;</a:t>
            </a:r>
          </a:p>
          <a:p>
            <a:pPr marL="285750" indent="-285750">
              <a:buFontTx/>
              <a:buChar char="-"/>
            </a:pPr>
            <a:r>
              <a:rPr lang="fr-BE" sz="2800" dirty="0">
                <a:solidFill>
                  <a:srgbClr val="002060"/>
                </a:solidFill>
                <a:highlight>
                  <a:srgbClr val="FFFF00"/>
                </a:highlight>
                <a:latin typeface="Muli" charset="0"/>
                <a:ea typeface="Muli" charset="0"/>
                <a:cs typeface="Muli" charset="0"/>
              </a:rPr>
              <a:t>le bienêtre, la sécurité de quelqu’un d’autre</a:t>
            </a:r>
            <a:r>
              <a:rPr lang="fr-BE" sz="2800" dirty="0">
                <a:solidFill>
                  <a:srgbClr val="002060"/>
                </a:solidFill>
                <a:latin typeface="Muli" charset="0"/>
                <a:ea typeface="Muli" charset="0"/>
                <a:cs typeface="Muli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fr-BE" sz="2800" dirty="0">
              <a:solidFill>
                <a:srgbClr val="002060"/>
              </a:solidFill>
              <a:latin typeface="Muli" charset="0"/>
              <a:ea typeface="Muli Light" charset="0"/>
              <a:cs typeface="Muli Light" charset="0"/>
            </a:endParaRPr>
          </a:p>
          <a:p>
            <a:r>
              <a:rPr lang="fr-BE" sz="2800" dirty="0">
                <a:solidFill>
                  <a:schemeClr val="bg1"/>
                </a:solidFill>
                <a:highlight>
                  <a:srgbClr val="FF00FF"/>
                </a:highlight>
                <a:latin typeface="Muli" charset="0"/>
                <a:ea typeface="Muli Light" charset="0"/>
                <a:cs typeface="Muli Light" charset="0"/>
              </a:rPr>
              <a:t>Identifie et explique une situation </a:t>
            </a:r>
            <a:r>
              <a:rPr lang="fr-BE" sz="2800" dirty="0">
                <a:solidFill>
                  <a:srgbClr val="002060"/>
                </a:solidFill>
                <a:latin typeface="Muli" charset="0"/>
                <a:ea typeface="Muli Light" charset="0"/>
                <a:cs typeface="Muli Light" charset="0"/>
              </a:rPr>
              <a:t>pour laquelle</a:t>
            </a:r>
            <a:br>
              <a:rPr lang="fr-BE" sz="2800" dirty="0">
                <a:solidFill>
                  <a:srgbClr val="002060"/>
                </a:solidFill>
                <a:latin typeface="Muli" charset="0"/>
                <a:ea typeface="Muli Light" charset="0"/>
                <a:cs typeface="Muli Light" charset="0"/>
              </a:rPr>
            </a:br>
            <a:r>
              <a:rPr lang="fr-BE" sz="2800" dirty="0">
                <a:solidFill>
                  <a:srgbClr val="002060"/>
                </a:solidFill>
                <a:latin typeface="Muli" charset="0"/>
                <a:ea typeface="Muli Light" charset="0"/>
                <a:cs typeface="Muli Light" charset="0"/>
              </a:rPr>
              <a:t>tu cherches à créer un climat</a:t>
            </a:r>
            <a:br>
              <a:rPr lang="fr-BE" sz="2800" dirty="0">
                <a:solidFill>
                  <a:srgbClr val="002060"/>
                </a:solidFill>
                <a:latin typeface="Muli" charset="0"/>
                <a:ea typeface="Muli Light" charset="0"/>
                <a:cs typeface="Muli Light" charset="0"/>
              </a:rPr>
            </a:br>
            <a:r>
              <a:rPr lang="fr-BE" sz="2800" dirty="0">
                <a:solidFill>
                  <a:srgbClr val="002060"/>
                </a:solidFill>
                <a:latin typeface="Muli" charset="0"/>
                <a:ea typeface="Muli Light" charset="0"/>
                <a:cs typeface="Muli Light" charset="0"/>
              </a:rPr>
              <a:t>où tout le monde se sent en sécurité.</a:t>
            </a:r>
            <a:endParaRPr lang="fr-FR" dirty="0">
              <a:solidFill>
                <a:srgbClr val="002060"/>
              </a:solidFill>
              <a:latin typeface="Muli Light" charset="0"/>
              <a:ea typeface="Muli Light" charset="0"/>
              <a:cs typeface="Muli Light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86813" y="203978"/>
            <a:ext cx="11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scout place, </a:t>
            </a:r>
            <a:r>
              <a:rPr lang="fr-FR" sz="1800" b="1" i="0" dirty="0" err="1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 place </a:t>
            </a:r>
            <a:r>
              <a:rPr lang="fr-FR" sz="1800" b="0" i="0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accueil</a:t>
            </a:r>
          </a:p>
        </p:txBody>
      </p:sp>
      <p:pic>
        <p:nvPicPr>
          <p:cNvPr id="5" name="Image 4" descr="Une image contenant croquis, diagramme, clipart, Dessin au trait&#10;&#10;Le contenu généré par l’IA peut être incorrect.">
            <a:extLst>
              <a:ext uri="{FF2B5EF4-FFF2-40B4-BE49-F238E27FC236}">
                <a16:creationId xmlns:a16="http://schemas.microsoft.com/office/drawing/2014/main" id="{AE4EEA8E-9950-4D51-E7AA-26B195399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10" t="6553" r="19522" b="27498"/>
          <a:stretch>
            <a:fillRect/>
          </a:stretch>
        </p:blipFill>
        <p:spPr>
          <a:xfrm>
            <a:off x="9252980" y="2533850"/>
            <a:ext cx="2396691" cy="23662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8FAF70E-9958-5BD0-CFF6-F3EEF6B66B7D}"/>
              </a:ext>
            </a:extLst>
          </p:cNvPr>
          <p:cNvSpPr txBox="1"/>
          <p:nvPr/>
        </p:nvSpPr>
        <p:spPr>
          <a:xfrm>
            <a:off x="5419023" y="6407801"/>
            <a:ext cx="56789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 dirty="0">
                <a:latin typeface="Muli" pitchFamily="2" charset="0"/>
              </a:rPr>
              <a:t>Icône créée par </a:t>
            </a:r>
            <a:r>
              <a:rPr lang="fr-BE" sz="1000" dirty="0" err="1">
                <a:latin typeface="Muli" pitchFamily="2" charset="0"/>
              </a:rPr>
              <a:t>Pavitra</a:t>
            </a:r>
            <a:endParaRPr lang="fr-BE" sz="1000" dirty="0">
              <a:latin typeface="Muli" pitchFamily="2" charset="0"/>
            </a:endParaRPr>
          </a:p>
        </p:txBody>
      </p:sp>
      <p:pic>
        <p:nvPicPr>
          <p:cNvPr id="1026" name="Picture 2" descr="Post-it 6812P Notes 38 x 51 mm 400 feuilles (4 x 100) orange, vert fluo, jaune fluo, rose">
            <a:extLst>
              <a:ext uri="{FF2B5EF4-FFF2-40B4-BE49-F238E27FC236}">
                <a16:creationId xmlns:a16="http://schemas.microsoft.com/office/drawing/2014/main" id="{5EB66951-EE5B-48CA-E0F6-0282F01CC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9" t="27227" r="2651" b="27937"/>
          <a:stretch>
            <a:fillRect/>
          </a:stretch>
        </p:blipFill>
        <p:spPr bwMode="auto">
          <a:xfrm>
            <a:off x="9252980" y="135162"/>
            <a:ext cx="2002175" cy="17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172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3656495" y="3396459"/>
            <a:ext cx="4853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i="0" baseline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Sept types de sécurité</a:t>
            </a:r>
            <a:endParaRPr lang="fr-FR" sz="3200" b="1" i="0" dirty="0">
              <a:solidFill>
                <a:srgbClr val="87C846"/>
              </a:solidFill>
              <a:latin typeface="Muli Black" charset="0"/>
              <a:ea typeface="Muli Black" charset="0"/>
              <a:cs typeface="Muli Black" charset="0"/>
            </a:endParaRPr>
          </a:p>
        </p:txBody>
      </p:sp>
      <p:sp>
        <p:nvSpPr>
          <p:cNvPr id="3" name="ZoneTexte 2"/>
          <p:cNvSpPr txBox="1"/>
          <p:nvPr>
            <p:custDataLst>
              <p:tags r:id="rId2"/>
            </p:custDataLst>
          </p:nvPr>
        </p:nvSpPr>
        <p:spPr>
          <a:xfrm>
            <a:off x="5277668" y="2337408"/>
            <a:ext cx="1610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0" i="0">
                <a:solidFill>
                  <a:schemeClr val="bg1"/>
                </a:solidFill>
                <a:latin typeface="Muli Light" charset="0"/>
                <a:ea typeface="Muli Light" charset="0"/>
                <a:cs typeface="Muli Light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212938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716B1D6-89E2-BB55-392A-F0A0F0BA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3C3F2A6-5BCA-C53F-F9C2-1D2CF2CD7C2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6814" y="255556"/>
            <a:ext cx="719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scout place, </a:t>
            </a:r>
            <a:r>
              <a:rPr lang="fr-FR" sz="1800" b="1" i="0" dirty="0" err="1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 place / </a:t>
            </a:r>
            <a:r>
              <a:rPr lang="fr-FR" sz="1800" i="0" dirty="0">
                <a:solidFill>
                  <a:srgbClr val="0B447B"/>
                </a:solidFill>
                <a:latin typeface="Muli Light" pitchFamily="2" charset="0"/>
                <a:ea typeface="Muli" charset="0"/>
                <a:cs typeface="Muli" charset="0"/>
              </a:rPr>
              <a:t>sept types de sécurité</a:t>
            </a:r>
            <a:endParaRPr lang="fr-FR" sz="1800" b="0" i="0" dirty="0">
              <a:solidFill>
                <a:srgbClr val="0B447B"/>
              </a:solidFill>
              <a:latin typeface="Muli Light" charset="0"/>
              <a:ea typeface="Muli Light" charset="0"/>
              <a:cs typeface="Muli Light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981A9B-0F52-9B27-D353-26A0394A43E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0153" y="184928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02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59B6709E-CD23-8CA2-161B-FE7FA81FC2F4}"/>
              </a:ext>
            </a:extLst>
          </p:cNvPr>
          <p:cNvGraphicFramePr/>
          <p:nvPr/>
        </p:nvGraphicFramePr>
        <p:xfrm>
          <a:off x="1390095" y="720971"/>
          <a:ext cx="9411809" cy="5806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1302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FC1435-30AE-4FC3-84B6-C11B2EB7C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28D485-3063-41BF-B5AB-2DD9662BA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0F8530-4F10-4C28-A1ED-6C0751CED1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847511-D116-41B2-8927-3E4673FBD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973F06-82E7-4E32-9DCA-04171D359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BF186D-89E0-4DA5-BC6F-5ECC555DD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1F1743-7C71-47C7-8091-38BC08FDA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A0DD96-BBF3-4F76-9968-190756857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35E028-05DF-4DB9-A940-788CED24C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A48182-1561-42D5-A89B-369566466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4ADF91-F5B6-4BD6-BA2B-FB045A759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BF63F7-67B0-4D1C-934F-588C86F4D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80A17D-F8D7-4DBD-AF0A-531F8F164B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A12208-E118-4945-8473-37D0E24CA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08E8C-D779-A537-1762-BD758B906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AEC58D1-164C-C201-C3CC-BF7BF6353F5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44800" y="3385689"/>
            <a:ext cx="6444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La politique de protection</a:t>
            </a:r>
            <a:br>
              <a:rPr lang="fr-FR" sz="3200" b="1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</a:br>
            <a:r>
              <a:rPr lang="fr-FR" sz="3200" b="1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des jeunes et des adultes</a:t>
            </a:r>
            <a:endParaRPr lang="fr-FR" sz="3200" b="1" i="0" dirty="0">
              <a:solidFill>
                <a:srgbClr val="87C846"/>
              </a:solidFill>
              <a:latin typeface="Muli Black" charset="0"/>
              <a:ea typeface="Muli Black" charset="0"/>
              <a:cs typeface="Muli Black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E296F5-4890-090E-FF4E-4E2772A8E59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77668" y="2337408"/>
            <a:ext cx="1610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0" i="0" dirty="0">
                <a:solidFill>
                  <a:schemeClr val="bg1"/>
                </a:solidFill>
                <a:latin typeface="Muli Light" charset="0"/>
                <a:ea typeface="Muli Light" charset="0"/>
                <a:cs typeface="Muli Light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182327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40C96-B49C-F58E-E5B7-D5A5B4E9A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B0E81BF-DDAE-B931-F612-27DFA025160F}"/>
              </a:ext>
            </a:extLst>
          </p:cNvPr>
          <p:cNvSpPr txBox="1"/>
          <p:nvPr/>
        </p:nvSpPr>
        <p:spPr>
          <a:xfrm>
            <a:off x="230153" y="96250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A28B02-966C-2A18-E92B-09F5F37DD57A}"/>
              </a:ext>
            </a:extLst>
          </p:cNvPr>
          <p:cNvSpPr txBox="1"/>
          <p:nvPr/>
        </p:nvSpPr>
        <p:spPr>
          <a:xfrm>
            <a:off x="573788" y="1827811"/>
            <a:ext cx="9000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Tx/>
              <a:buChar char="-"/>
            </a:pPr>
            <a:r>
              <a:rPr lang="fr-BE" sz="2400" b="1" dirty="0">
                <a:solidFill>
                  <a:srgbClr val="0B447B"/>
                </a:solidFill>
                <a:latin typeface="Muli" pitchFamily="2" charset="0"/>
              </a:rPr>
              <a:t>Objectif</a:t>
            </a: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 : lignes directrices pour préserver et promouvoir</a:t>
            </a:r>
            <a:br>
              <a:rPr lang="fr-BE" sz="2400" dirty="0">
                <a:solidFill>
                  <a:srgbClr val="0B447B"/>
                </a:solidFill>
                <a:latin typeface="Muli" pitchFamily="2" charset="0"/>
              </a:rPr>
            </a:b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la protection et le bienêtre des enfants et des adultes (prévention, détection, réaction)</a:t>
            </a:r>
          </a:p>
          <a:p>
            <a:pPr marL="457200" indent="-457200">
              <a:spcBef>
                <a:spcPts val="1800"/>
              </a:spcBef>
              <a:buFontTx/>
              <a:buChar char="-"/>
            </a:pPr>
            <a:r>
              <a:rPr lang="fr-BE" sz="2400" b="1" dirty="0">
                <a:solidFill>
                  <a:srgbClr val="0B447B"/>
                </a:solidFill>
                <a:latin typeface="Muli" pitchFamily="2" charset="0"/>
              </a:rPr>
              <a:t>Contenu</a:t>
            </a: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 : présentation des mesures</a:t>
            </a:r>
            <a:br>
              <a:rPr lang="fr-BE" sz="2400" dirty="0">
                <a:solidFill>
                  <a:srgbClr val="0B447B"/>
                </a:solidFill>
                <a:latin typeface="Muli" pitchFamily="2" charset="0"/>
              </a:rPr>
            </a:b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+ mise en œuvre, évaluation et suivi de la politique</a:t>
            </a:r>
          </a:p>
          <a:p>
            <a:pPr marL="457200" indent="-457200">
              <a:spcBef>
                <a:spcPts val="1800"/>
              </a:spcBef>
              <a:buFontTx/>
              <a:buChar char="-"/>
            </a:pPr>
            <a:r>
              <a:rPr lang="fr-BE" sz="2400" b="1" dirty="0">
                <a:solidFill>
                  <a:srgbClr val="0B447B"/>
                </a:solidFill>
                <a:latin typeface="Muli" pitchFamily="2" charset="0"/>
              </a:rPr>
              <a:t>Source</a:t>
            </a: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 : déclinaison de la politique</a:t>
            </a:r>
            <a:br>
              <a:rPr lang="fr-BE" sz="2400" dirty="0">
                <a:solidFill>
                  <a:srgbClr val="0B447B"/>
                </a:solidFill>
                <a:latin typeface="Muli" pitchFamily="2" charset="0"/>
              </a:rPr>
            </a:b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À l’abri de la maltraitance de l’OMMS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F0C5A9-0FD9-780E-DAAF-7A7617F70A7B}"/>
              </a:ext>
            </a:extLst>
          </p:cNvPr>
          <p:cNvSpPr txBox="1"/>
          <p:nvPr/>
        </p:nvSpPr>
        <p:spPr>
          <a:xfrm>
            <a:off x="786813" y="203978"/>
            <a:ext cx="11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scout place, </a:t>
            </a:r>
            <a:r>
              <a:rPr lang="fr-FR" sz="1800" b="1" i="0" dirty="0" err="1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 place </a:t>
            </a:r>
            <a:r>
              <a:rPr lang="fr-FR" sz="1800" b="0" i="0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politique de protection des jeunes et des adultes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D70782-A661-8992-C13B-AFF69339859B}"/>
              </a:ext>
            </a:extLst>
          </p:cNvPr>
          <p:cNvSpPr/>
          <p:nvPr/>
        </p:nvSpPr>
        <p:spPr>
          <a:xfrm>
            <a:off x="9696000" y="847725"/>
            <a:ext cx="1980000" cy="1980000"/>
          </a:xfrm>
          <a:prstGeom prst="rect">
            <a:avLst/>
          </a:prstGeom>
          <a:solidFill>
            <a:srgbClr val="0B447B"/>
          </a:solidFill>
          <a:ln>
            <a:solidFill>
              <a:srgbClr val="0B44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DD999B-204F-F1FC-2766-5D7C7ABB3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00" y="926475"/>
            <a:ext cx="1620000" cy="18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FE FROM HARM! – Scouts de España">
            <a:extLst>
              <a:ext uri="{FF2B5EF4-FFF2-40B4-BE49-F238E27FC236}">
                <a16:creationId xmlns:a16="http://schemas.microsoft.com/office/drawing/2014/main" id="{C2D2BA7A-04CA-94E3-A063-ABC8E694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525" y="4117614"/>
            <a:ext cx="1800000" cy="76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35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08909-DC9B-A0BF-FBE8-7C5DB121C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9DDC031-A05B-6F6C-8A22-1DCF3F85C61F}"/>
              </a:ext>
            </a:extLst>
          </p:cNvPr>
          <p:cNvSpPr txBox="1"/>
          <p:nvPr/>
        </p:nvSpPr>
        <p:spPr>
          <a:xfrm>
            <a:off x="230153" y="96250"/>
            <a:ext cx="68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0" dirty="0">
                <a:solidFill>
                  <a:srgbClr val="87C846"/>
                </a:solidFill>
                <a:latin typeface="Muli Black" charset="0"/>
                <a:ea typeface="Muli Black" charset="0"/>
                <a:cs typeface="Muli Black" charset="0"/>
              </a:rPr>
              <a:t>03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5881E5-A459-EFE0-3F98-5F0E90AE4E10}"/>
              </a:ext>
            </a:extLst>
          </p:cNvPr>
          <p:cNvSpPr txBox="1"/>
          <p:nvPr/>
        </p:nvSpPr>
        <p:spPr>
          <a:xfrm>
            <a:off x="432745" y="926475"/>
            <a:ext cx="9192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fr-BE" sz="2400" b="1" dirty="0">
                <a:solidFill>
                  <a:srgbClr val="0B447B"/>
                </a:solidFill>
                <a:latin typeface="Muli" pitchFamily="2" charset="0"/>
              </a:rPr>
              <a:t>Pages du site </a:t>
            </a: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: </a:t>
            </a:r>
            <a:r>
              <a:rPr lang="fr-BE" sz="2400" dirty="0">
                <a:latin typeface="Muli" pitchFamily="2" charset="0"/>
                <a:hlinkClick r:id="rId2"/>
              </a:rPr>
              <a:t>Politique de protection des jeunes et des adultes</a:t>
            </a:r>
            <a:r>
              <a:rPr lang="fr-BE" sz="2400" dirty="0">
                <a:latin typeface="Muli" pitchFamily="2" charset="0"/>
              </a:rPr>
              <a:t> </a:t>
            </a:r>
            <a:r>
              <a:rPr lang="fr-BE" sz="2400" dirty="0">
                <a:solidFill>
                  <a:srgbClr val="0B447B"/>
                </a:solidFill>
                <a:latin typeface="Muli" pitchFamily="2" charset="0"/>
              </a:rPr>
              <a:t>et</a:t>
            </a:r>
            <a:r>
              <a:rPr lang="fr-BE" sz="2400" dirty="0">
                <a:latin typeface="Muli" pitchFamily="2" charset="0"/>
              </a:rPr>
              <a:t> </a:t>
            </a:r>
            <a:r>
              <a:rPr lang="fr-BE" sz="2400" dirty="0">
                <a:solidFill>
                  <a:srgbClr val="002060"/>
                </a:solidFill>
                <a:latin typeface="Muli" charset="0"/>
                <a:ea typeface="Muli" charset="0"/>
                <a:cs typeface="Muli" charset="0"/>
                <a:hlinkClick r:id="rId3"/>
              </a:rPr>
              <a:t>Pour prévenir </a:t>
            </a:r>
            <a:endParaRPr lang="fr-BE" sz="2800" dirty="0">
              <a:solidFill>
                <a:srgbClr val="002060"/>
              </a:solidFill>
              <a:latin typeface="Muli" charset="0"/>
              <a:ea typeface="Muli" charset="0"/>
              <a:cs typeface="Muli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295BC2-A64D-0CEF-43E4-9BC86BBDA436}"/>
              </a:ext>
            </a:extLst>
          </p:cNvPr>
          <p:cNvSpPr txBox="1"/>
          <p:nvPr/>
        </p:nvSpPr>
        <p:spPr>
          <a:xfrm>
            <a:off x="786813" y="203978"/>
            <a:ext cx="11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/ scout place, </a:t>
            </a:r>
            <a:r>
              <a:rPr lang="fr-FR" sz="1800" b="1" i="0" dirty="0" err="1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safe</a:t>
            </a:r>
            <a:r>
              <a:rPr lang="fr-FR" sz="1800" b="1" i="0" dirty="0">
                <a:solidFill>
                  <a:srgbClr val="0B447B"/>
                </a:solidFill>
                <a:latin typeface="Muli" charset="0"/>
                <a:ea typeface="Muli" charset="0"/>
                <a:cs typeface="Muli" charset="0"/>
              </a:rPr>
              <a:t> place </a:t>
            </a:r>
            <a:r>
              <a:rPr lang="fr-FR" sz="1800" b="0" i="0" dirty="0">
                <a:solidFill>
                  <a:srgbClr val="0B447B"/>
                </a:solidFill>
                <a:latin typeface="Muli Light" charset="0"/>
                <a:ea typeface="Muli Light" charset="0"/>
                <a:cs typeface="Muli Light" charset="0"/>
              </a:rPr>
              <a:t>/ politique de protection des jeunes et des adultes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66E98B-A5F5-1066-2B85-6E8731CCBF73}"/>
              </a:ext>
            </a:extLst>
          </p:cNvPr>
          <p:cNvSpPr/>
          <p:nvPr/>
        </p:nvSpPr>
        <p:spPr>
          <a:xfrm>
            <a:off x="9696000" y="847725"/>
            <a:ext cx="1980000" cy="1980000"/>
          </a:xfrm>
          <a:prstGeom prst="rect">
            <a:avLst/>
          </a:prstGeom>
          <a:solidFill>
            <a:srgbClr val="0B447B"/>
          </a:solidFill>
          <a:ln>
            <a:solidFill>
              <a:srgbClr val="0B44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D39636-B695-8805-7AE6-1AF203BA3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00" y="926475"/>
            <a:ext cx="1620000" cy="18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5AC6F9A-4A23-A33D-2ADE-5A5FB906A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00" y="1938739"/>
            <a:ext cx="4566139" cy="3267437"/>
          </a:xfrm>
          <a:prstGeom prst="rect">
            <a:avLst/>
          </a:prstGeom>
        </p:spPr>
      </p:pic>
      <p:pic>
        <p:nvPicPr>
          <p:cNvPr id="9" name="Image 8" descr="Une image contenant texte, capture d’écran, Police, Site web&#10;&#10;Le contenu généré par l’IA peut être incorrect.">
            <a:extLst>
              <a:ext uri="{FF2B5EF4-FFF2-40B4-BE49-F238E27FC236}">
                <a16:creationId xmlns:a16="http://schemas.microsoft.com/office/drawing/2014/main" id="{DC96A8E3-3119-2092-4D3A-DA9177F59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3230">
            <a:off x="5390848" y="1507148"/>
            <a:ext cx="3827483" cy="49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Séparateurs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>
        <a:spAutoFit/>
      </a:bodyPr>
      <a:lstStyle>
        <a:defPPr algn="ctr">
          <a:defRPr sz="6000" b="0" i="0" dirty="0">
            <a:solidFill>
              <a:srgbClr val="87C846"/>
            </a:solidFill>
            <a:latin typeface="Muli Light" charset="0"/>
            <a:ea typeface="Muli Light" charset="0"/>
            <a:cs typeface="Muli Light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Template_Federation_TLE" id="{C3D3A3B0-F283-445B-94E1-4FB5EF6CAC03}" vid="{824ADB72-67B6-4E65-908B-CAB58FC07A5E}"/>
    </a:ext>
  </a:extLst>
</a:theme>
</file>

<file path=ppt/theme/theme2.xml><?xml version="1.0" encoding="utf-8"?>
<a:theme xmlns:a="http://schemas.openxmlformats.org/drawingml/2006/main" name="Contenus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Template_Federation_TLE" id="{C3D3A3B0-F283-445B-94E1-4FB5EF6CAC03}" vid="{37466099-56A8-484F-B176-82DDBF61D39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PPT_Template_Federation</Template>
  <TotalTime>213</TotalTime>
  <Words>1800</Words>
  <Application>Microsoft Office PowerPoint</Application>
  <PresentationFormat>Grand écran</PresentationFormat>
  <Paragraphs>168</Paragraphs>
  <Slides>29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41" baseType="lpstr">
      <vt:lpstr>Arial</vt:lpstr>
      <vt:lpstr>Calibri</vt:lpstr>
      <vt:lpstr>Courier New</vt:lpstr>
      <vt:lpstr>Muli</vt:lpstr>
      <vt:lpstr>Muli Black</vt:lpstr>
      <vt:lpstr>Muli Light</vt:lpstr>
      <vt:lpstr>Muli SemiBold</vt:lpstr>
      <vt:lpstr>Symbol</vt:lpstr>
      <vt:lpstr>Times New Roman</vt:lpstr>
      <vt:lpstr>Wingdings</vt:lpstr>
      <vt:lpstr>Séparateurs</vt:lpstr>
      <vt:lpstr>Contenus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Les Scouts Baden-Powell de Belgique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Pascale Ek</dc:creator>
  <cp:lastModifiedBy>Julie Kowalski</cp:lastModifiedBy>
  <cp:revision>13</cp:revision>
  <cp:lastPrinted>2026-01-29T11:04:43Z</cp:lastPrinted>
  <dcterms:created xsi:type="dcterms:W3CDTF">2026-01-27T12:38:54Z</dcterms:created>
  <dcterms:modified xsi:type="dcterms:W3CDTF">2026-02-12T09:28:50Z</dcterms:modified>
</cp:coreProperties>
</file>