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7" r:id="rId5"/>
    <p:sldId id="346" r:id="rId6"/>
    <p:sldId id="348" r:id="rId7"/>
    <p:sldId id="349" r:id="rId8"/>
    <p:sldId id="347" r:id="rId9"/>
    <p:sldId id="350" r:id="rId10"/>
    <p:sldId id="353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F8A0E5-0F6C-5780-E089-A3B4B15506B7}" name="Pascale Ek" initials="PE" userId="S::PEK@lesscouts.be::1ff5f238-6202-476a-8353-579bcb7c70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B00"/>
    <a:srgbClr val="104579"/>
    <a:srgbClr val="EC6461"/>
    <a:srgbClr val="D60F3C"/>
    <a:srgbClr val="29B8CE"/>
    <a:srgbClr val="28ACB6"/>
    <a:srgbClr val="6CD6DE"/>
    <a:srgbClr val="3BC7D3"/>
    <a:srgbClr val="7DC0EB"/>
    <a:srgbClr val="29B8C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F2B356-4660-4EB9-86FC-DAAEBC5EE778}" v="1" dt="2024-02-07T10:48:31.8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269" autoAdjust="0"/>
  </p:normalViewPr>
  <p:slideViewPr>
    <p:cSldViewPr snapToGrid="0">
      <p:cViewPr varScale="1">
        <p:scale>
          <a:sx n="70" d="100"/>
          <a:sy n="70" d="100"/>
        </p:scale>
        <p:origin x="211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le Ek" userId="1ff5f238-6202-476a-8353-579bcb7c703b" providerId="ADAL" clId="{C8F2B356-4660-4EB9-86FC-DAAEBC5EE778}"/>
    <pc:docChg chg="modSld">
      <pc:chgData name="Pascale Ek" userId="1ff5f238-6202-476a-8353-579bcb7c703b" providerId="ADAL" clId="{C8F2B356-4660-4EB9-86FC-DAAEBC5EE778}" dt="2024-02-07T10:48:40.466" v="4" actId="1076"/>
      <pc:docMkLst>
        <pc:docMk/>
      </pc:docMkLst>
      <pc:sldChg chg="addSp modSp mod">
        <pc:chgData name="Pascale Ek" userId="1ff5f238-6202-476a-8353-579bcb7c703b" providerId="ADAL" clId="{C8F2B356-4660-4EB9-86FC-DAAEBC5EE778}" dt="2024-02-07T10:48:40.466" v="4" actId="1076"/>
        <pc:sldMkLst>
          <pc:docMk/>
          <pc:sldMk cId="187265036" sldId="257"/>
        </pc:sldMkLst>
        <pc:picChg chg="add mod">
          <ac:chgData name="Pascale Ek" userId="1ff5f238-6202-476a-8353-579bcb7c703b" providerId="ADAL" clId="{C8F2B356-4660-4EB9-86FC-DAAEBC5EE778}" dt="2024-02-07T10:48:40.466" v="4" actId="1076"/>
          <ac:picMkLst>
            <pc:docMk/>
            <pc:sldMk cId="187265036" sldId="257"/>
            <ac:picMk id="5" creationId="{0558B772-04EF-C977-1C8B-6BDCC247560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FB8BE-9943-5047-9B0C-835AB6EC4931}" type="datetimeFigureOut">
              <a:t>07/02/2024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BE829-1B5E-D541-B58A-E10F0D2DB75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22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AB667-9F68-964D-96A1-ED51960D5DF3}" type="datetimeFigureOut">
              <a:t>07/02/2024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3A64A-C3BC-E34A-B67B-9D545D1EA98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034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77287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13953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85594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69657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66656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805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590" y="431654"/>
            <a:ext cx="4726513" cy="56997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230153" y="229676"/>
            <a:ext cx="11697388" cy="6426618"/>
          </a:xfrm>
          <a:prstGeom prst="rect">
            <a:avLst/>
          </a:prstGeom>
          <a:solidFill>
            <a:srgbClr val="0B4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43" y="1247657"/>
            <a:ext cx="3536731" cy="4264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30153" y="619470"/>
            <a:ext cx="11697387" cy="6036824"/>
          </a:xfrm>
          <a:prstGeom prst="rect">
            <a:avLst/>
          </a:prstGeom>
          <a:solidFill>
            <a:srgbClr val="F5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 userDrawn="1"/>
        </p:nvSpPr>
        <p:spPr>
          <a:xfrm>
            <a:off x="11030892" y="5615612"/>
            <a:ext cx="1242388" cy="1242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435" y="5821680"/>
            <a:ext cx="548105" cy="8346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30153" y="619470"/>
            <a:ext cx="3783047" cy="6036824"/>
          </a:xfrm>
          <a:prstGeom prst="rect">
            <a:avLst/>
          </a:prstGeom>
          <a:solidFill>
            <a:srgbClr val="F5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435" y="5821680"/>
            <a:ext cx="548105" cy="8346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87C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30581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1045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104579"/>
                </a:solidFill>
              </a:ln>
              <a:solidFill>
                <a:srgbClr val="104579"/>
              </a:solidFill>
            </a:endParaRPr>
          </a:p>
        </p:txBody>
      </p:sp>
      <p:sp>
        <p:nvSpPr>
          <p:cNvPr id="29" name="Ellipse 28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3BC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3F31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50" r:id="rId3"/>
    <p:sldLayoutId id="2147483671" r:id="rId4"/>
    <p:sldLayoutId id="2147483672" r:id="rId5"/>
    <p:sldLayoutId id="2147483676" r:id="rId6"/>
    <p:sldLayoutId id="2147483681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1140539" y="3224664"/>
            <a:ext cx="93406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87C846"/>
                </a:solidFill>
                <a:latin typeface="Muli Light" charset="0"/>
                <a:ea typeface="Muli Light" charset="0"/>
                <a:cs typeface="Muli Light" charset="0"/>
              </a:rPr>
              <a:t>Kit CU - Quizz</a:t>
            </a:r>
            <a:endParaRPr lang="fr-FR" sz="5500" b="1" i="0" dirty="0">
              <a:solidFill>
                <a:srgbClr val="87C846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814330" y="2122658"/>
            <a:ext cx="99930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i="0" dirty="0">
                <a:solidFill>
                  <a:srgbClr val="0B447B"/>
                </a:solidFill>
                <a:latin typeface="Muli Black" charset="0"/>
                <a:ea typeface="Muli Black" charset="0"/>
                <a:cs typeface="Muli Black" charset="0"/>
              </a:rPr>
              <a:t>Prévenir le harcèlement</a:t>
            </a:r>
          </a:p>
        </p:txBody>
      </p:sp>
      <p:pic>
        <p:nvPicPr>
          <p:cNvPr id="5" name="Image 4" descr="Une image contenant texte, logo, Graphique, symbole&#10;&#10;Description générée automatiquement">
            <a:extLst>
              <a:ext uri="{FF2B5EF4-FFF2-40B4-BE49-F238E27FC236}">
                <a16:creationId xmlns:a16="http://schemas.microsoft.com/office/drawing/2014/main" id="{0558B772-04EF-C977-1C8B-6BDCC24756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000" y="5058000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5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 Quizz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</a:t>
            </a:r>
            <a:r>
              <a:rPr lang="fr-FR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q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uestion 1/7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9CFB614-D7D2-A647-39BF-FF4809B02D60}"/>
              </a:ext>
            </a:extLst>
          </p:cNvPr>
          <p:cNvSpPr txBox="1"/>
          <p:nvPr/>
        </p:nvSpPr>
        <p:spPr>
          <a:xfrm>
            <a:off x="671944" y="1301857"/>
            <a:ext cx="106883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Le harcèlement commence souvent par une situation de conflit non réglée.</a:t>
            </a:r>
          </a:p>
          <a:p>
            <a:endParaRPr lang="fr-BE" sz="3200" dirty="0">
              <a:highlight>
                <a:srgbClr val="FFFF00"/>
              </a:highlight>
              <a:latin typeface="Muli" panose="02000503000000000000" pitchFamily="2" charset="0"/>
              <a:cs typeface="Arial" panose="020B0604020202020204" pitchFamily="34" charset="0"/>
            </a:endParaRPr>
          </a:p>
          <a:p>
            <a:r>
              <a:rPr lang="fr-BE" sz="3200" dirty="0">
                <a:latin typeface="Muli" panose="02000503000000000000" pitchFamily="2" charset="0"/>
                <a:cs typeface="Arial" panose="020B0604020202020204" pitchFamily="34" charset="0"/>
              </a:rPr>
              <a:t>Vrai ou faux ?</a:t>
            </a:r>
            <a:endParaRPr lang="fr-BE" sz="3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84A340-B131-0544-1EA0-A02FBDB9DE1A}"/>
              </a:ext>
            </a:extLst>
          </p:cNvPr>
          <p:cNvSpPr txBox="1"/>
          <p:nvPr/>
        </p:nvSpPr>
        <p:spPr>
          <a:xfrm>
            <a:off x="671944" y="4092507"/>
            <a:ext cx="106883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b="1" dirty="0">
                <a:solidFill>
                  <a:srgbClr val="00B05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Vrai</a:t>
            </a:r>
            <a:r>
              <a:rPr lang="fr-BE" sz="2800" dirty="0">
                <a:solidFill>
                  <a:srgbClr val="00B05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Résoudre ce désaccord pourrait éviter</a:t>
            </a:r>
            <a:b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que la situation dégénère en harcèlement blessant pour les autres jeunes.</a:t>
            </a:r>
            <a:endParaRPr lang="fr-BE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58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Quizz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</a:t>
            </a:r>
            <a:r>
              <a:rPr lang="fr-FR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q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uestion 2/7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9CFB614-D7D2-A647-39BF-FF4809B02D60}"/>
              </a:ext>
            </a:extLst>
          </p:cNvPr>
          <p:cNvSpPr txBox="1"/>
          <p:nvPr/>
        </p:nvSpPr>
        <p:spPr>
          <a:xfrm>
            <a:off x="361977" y="893334"/>
            <a:ext cx="106883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Des scouts se moquent de l’aspect extérieur d’un nouveau qui vient d’un milieu défavorisé.</a:t>
            </a:r>
          </a:p>
          <a:p>
            <a:pPr>
              <a:spcBef>
                <a:spcPts val="1200"/>
              </a:spcBef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C’est du…</a:t>
            </a:r>
            <a:endParaRPr lang="fr-BE" sz="3200" dirty="0">
              <a:highlight>
                <a:srgbClr val="FFFF00"/>
              </a:highlight>
              <a:latin typeface="Muli" panose="02000503000000000000" pitchFamily="2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physique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cyberharcèlement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social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harcèlement sexuel</a:t>
            </a:r>
            <a:endParaRPr lang="fr-BE" sz="3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84A340-B131-0544-1EA0-A02FBDB9DE1A}"/>
              </a:ext>
            </a:extLst>
          </p:cNvPr>
          <p:cNvSpPr txBox="1"/>
          <p:nvPr/>
        </p:nvSpPr>
        <p:spPr>
          <a:xfrm>
            <a:off x="230153" y="4929415"/>
            <a:ext cx="11672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social</a:t>
            </a:r>
            <a:r>
              <a:rPr lang="fr-BE" sz="3200" b="1" dirty="0">
                <a:solidFill>
                  <a:srgbClr val="002060"/>
                </a:solidFill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 </a:t>
            </a: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car c’est sur son niveau socioculturel et par rapport aux vêtements qu’il porte</a:t>
            </a:r>
            <a:b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</a:b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que le scout est moqué.</a:t>
            </a:r>
            <a:endParaRPr lang="fr-BE" sz="2800" dirty="0">
              <a:solidFill>
                <a:srgbClr val="00206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Muli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25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Quizz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question </a:t>
            </a:r>
            <a:r>
              <a:rPr lang="fr-FR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3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9CFB614-D7D2-A647-39BF-FF4809B02D60}"/>
              </a:ext>
            </a:extLst>
          </p:cNvPr>
          <p:cNvSpPr txBox="1"/>
          <p:nvPr/>
        </p:nvSpPr>
        <p:spPr>
          <a:xfrm>
            <a:off x="361977" y="893334"/>
            <a:ext cx="1068831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dirty="0">
                <a:solidFill>
                  <a:srgbClr val="000000"/>
                </a:solidFill>
                <a:latin typeface="Muli" panose="02000503000000000000" pitchFamily="2" charset="0"/>
                <a:cs typeface="Arial" panose="020B0604020202020204" pitchFamily="34" charset="0"/>
              </a:rPr>
              <a:t>« </a:t>
            </a:r>
            <a:r>
              <a:rPr lang="fr-BE" sz="3200" i="1" dirty="0">
                <a:solidFill>
                  <a:srgbClr val="000000"/>
                </a:solidFill>
                <a:latin typeface="Muli" panose="02000503000000000000" pitchFamily="2" charset="0"/>
                <a:cs typeface="Arial" panose="020B0604020202020204" pitchFamily="34" charset="0"/>
              </a:rPr>
              <a:t>J’ai été filmé alors que je me rhabillais après le cours de gym. La vidéo a été envoyée à pas mal d’élèves de mon école. </a:t>
            </a:r>
            <a:r>
              <a:rPr lang="fr-BE" sz="3200" dirty="0">
                <a:solidFill>
                  <a:srgbClr val="000000"/>
                </a:solidFill>
                <a:latin typeface="Muli" panose="02000503000000000000" pitchFamily="2" charset="0"/>
                <a:cs typeface="Arial" panose="020B0604020202020204" pitchFamily="34" charset="0"/>
              </a:rPr>
              <a:t>»</a:t>
            </a:r>
          </a:p>
          <a:p>
            <a:pPr>
              <a:spcBef>
                <a:spcPts val="1200"/>
              </a:spcBef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C’est du…</a:t>
            </a:r>
            <a:endParaRPr lang="fr-BE" sz="3200" dirty="0">
              <a:highlight>
                <a:srgbClr val="FFFF00"/>
              </a:highlight>
              <a:latin typeface="Muli" panose="02000503000000000000" pitchFamily="2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physique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cyberharcèlement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social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harcèlement sexuel</a:t>
            </a:r>
            <a:endParaRPr lang="fr-BE" sz="3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84A340-B131-0544-1EA0-A02FBDB9DE1A}"/>
              </a:ext>
            </a:extLst>
          </p:cNvPr>
          <p:cNvSpPr txBox="1"/>
          <p:nvPr/>
        </p:nvSpPr>
        <p:spPr>
          <a:xfrm>
            <a:off x="361977" y="5426057"/>
            <a:ext cx="113857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>
                <a:solidFill>
                  <a:srgbClr val="002060"/>
                </a:solidFill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Cyberharcèlement</a:t>
            </a:r>
            <a:b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</a:b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car la vidéo a été publiée sur internet.</a:t>
            </a:r>
            <a:endParaRPr lang="fr-BE" sz="2800" dirty="0">
              <a:solidFill>
                <a:srgbClr val="00206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Muli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74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Q</a:t>
            </a:r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uizz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question 4/7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9CFB614-D7D2-A647-39BF-FF4809B02D60}"/>
              </a:ext>
            </a:extLst>
          </p:cNvPr>
          <p:cNvSpPr txBox="1"/>
          <p:nvPr/>
        </p:nvSpPr>
        <p:spPr>
          <a:xfrm>
            <a:off x="361977" y="893334"/>
            <a:ext cx="106883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Deux scouts organisent un concours de main aux fesses, toujours sur la même fille.</a:t>
            </a:r>
          </a:p>
          <a:p>
            <a:pPr>
              <a:spcBef>
                <a:spcPts val="1200"/>
              </a:spcBef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C’est du…</a:t>
            </a:r>
            <a:endParaRPr lang="fr-BE" sz="3200" dirty="0">
              <a:highlight>
                <a:srgbClr val="FFFF00"/>
              </a:highlight>
              <a:latin typeface="Muli" panose="02000503000000000000" pitchFamily="2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physique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verbal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social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harcèlement sexuel</a:t>
            </a:r>
            <a:endParaRPr lang="fr-BE" sz="3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84A340-B131-0544-1EA0-A02FBDB9DE1A}"/>
              </a:ext>
            </a:extLst>
          </p:cNvPr>
          <p:cNvSpPr txBox="1"/>
          <p:nvPr/>
        </p:nvSpPr>
        <p:spPr>
          <a:xfrm>
            <a:off x="361977" y="5270378"/>
            <a:ext cx="113857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>
                <a:solidFill>
                  <a:srgbClr val="002060"/>
                </a:solidFill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sexuel</a:t>
            </a:r>
            <a:b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</a:b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car il s’agit d’une forme d’attouchement.</a:t>
            </a:r>
            <a:endParaRPr lang="fr-BE" sz="2800" dirty="0">
              <a:solidFill>
                <a:srgbClr val="00206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Muli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32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Quizz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question </a:t>
            </a:r>
            <a:r>
              <a:rPr lang="fr-FR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5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9CFB614-D7D2-A647-39BF-FF4809B02D60}"/>
              </a:ext>
            </a:extLst>
          </p:cNvPr>
          <p:cNvSpPr txBox="1"/>
          <p:nvPr/>
        </p:nvSpPr>
        <p:spPr>
          <a:xfrm>
            <a:off x="361977" y="893334"/>
            <a:ext cx="106883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Un scout plus corpulent que les autres se fait traiter de «</a:t>
            </a:r>
            <a:r>
              <a:rPr lang="fr-BE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 </a:t>
            </a: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Gros tas</a:t>
            </a:r>
            <a:r>
              <a:rPr lang="fr-BE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 </a:t>
            </a: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», «</a:t>
            </a:r>
            <a:r>
              <a:rPr lang="fr-BE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 </a:t>
            </a: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Bouboule</a:t>
            </a:r>
            <a:r>
              <a:rPr lang="fr-BE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 </a:t>
            </a: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», «</a:t>
            </a:r>
            <a:r>
              <a:rPr lang="fr-BE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 </a:t>
            </a: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Éléphant</a:t>
            </a:r>
            <a:r>
              <a:rPr lang="fr-BE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 </a:t>
            </a: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».</a:t>
            </a:r>
          </a:p>
          <a:p>
            <a:pPr>
              <a:spcBef>
                <a:spcPts val="1200"/>
              </a:spcBef>
            </a:pPr>
            <a:r>
              <a:rPr lang="fr-BE" sz="3200" dirty="0">
                <a:solidFill>
                  <a:srgbClr val="000000"/>
                </a:solidFill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’est du…</a:t>
            </a:r>
            <a:endParaRPr lang="fr-BE" sz="3200" dirty="0">
              <a:highlight>
                <a:srgbClr val="FFFF00"/>
              </a:highlight>
              <a:latin typeface="Muli" panose="02000503000000000000" pitchFamily="2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physique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verbal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social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harcèlement sexuel</a:t>
            </a:r>
            <a:endParaRPr lang="fr-BE" sz="3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84A340-B131-0544-1EA0-A02FBDB9DE1A}"/>
              </a:ext>
            </a:extLst>
          </p:cNvPr>
          <p:cNvSpPr txBox="1"/>
          <p:nvPr/>
        </p:nvSpPr>
        <p:spPr>
          <a:xfrm>
            <a:off x="403131" y="4913917"/>
            <a:ext cx="113857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</a:t>
            </a:r>
            <a:r>
              <a:rPr lang="fr-BE" sz="3200" b="1" dirty="0">
                <a:solidFill>
                  <a:srgbClr val="002060"/>
                </a:solidFill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verb</a:t>
            </a:r>
            <a: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al</a:t>
            </a:r>
            <a:b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</a:b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car le scout est </a:t>
            </a:r>
            <a:r>
              <a:rPr lang="fr-BE" sz="320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insulté verbalement.</a:t>
            </a:r>
            <a:endParaRPr lang="fr-BE" sz="2800" dirty="0">
              <a:solidFill>
                <a:srgbClr val="00206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Muli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22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Quizz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question 6/7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9CFB614-D7D2-A647-39BF-FF4809B02D60}"/>
              </a:ext>
            </a:extLst>
          </p:cNvPr>
          <p:cNvSpPr txBox="1"/>
          <p:nvPr/>
        </p:nvSpPr>
        <p:spPr>
          <a:xfrm>
            <a:off x="361977" y="893334"/>
            <a:ext cx="115562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Un scout fait perdre son équipe. Les jours qui suivent d’autres scouts le bousculent, lui font des crochepieds...</a:t>
            </a:r>
          </a:p>
          <a:p>
            <a:pPr>
              <a:spcBef>
                <a:spcPts val="1200"/>
              </a:spcBef>
            </a:pPr>
            <a:r>
              <a:rPr lang="fr-BE" sz="3200" dirty="0">
                <a:solidFill>
                  <a:srgbClr val="000000"/>
                </a:solidFill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’est du…</a:t>
            </a:r>
            <a:endParaRPr lang="fr-BE" sz="3200" dirty="0">
              <a:highlight>
                <a:srgbClr val="FFFF00"/>
              </a:highlight>
              <a:latin typeface="Muli" panose="02000503000000000000" pitchFamily="2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physique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verbal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social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3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harcèlement sexuel</a:t>
            </a:r>
            <a:endParaRPr lang="fr-BE" sz="32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84A340-B131-0544-1EA0-A02FBDB9DE1A}"/>
              </a:ext>
            </a:extLst>
          </p:cNvPr>
          <p:cNvSpPr txBox="1"/>
          <p:nvPr/>
        </p:nvSpPr>
        <p:spPr>
          <a:xfrm>
            <a:off x="230153" y="5426057"/>
            <a:ext cx="113857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dirty="0">
                <a:solidFill>
                  <a:srgbClr val="002060"/>
                </a:solidFill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BE" sz="3200" b="1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Harcèlement </a:t>
            </a:r>
            <a:r>
              <a:rPr lang="fr-BE" sz="3200" b="1" dirty="0">
                <a:solidFill>
                  <a:srgbClr val="002060"/>
                </a:solidFill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physique</a:t>
            </a:r>
            <a:br>
              <a:rPr lang="fr-BE" sz="3200" b="1" dirty="0">
                <a:solidFill>
                  <a:srgbClr val="002060"/>
                </a:solidFill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</a:b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car le scout risque d’être </a:t>
            </a:r>
            <a:r>
              <a:rPr lang="fr-BE" sz="3200" dirty="0">
                <a:solidFill>
                  <a:srgbClr val="002060"/>
                </a:solidFill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blessé physiquement</a:t>
            </a:r>
            <a:r>
              <a:rPr lang="fr-BE" sz="3200" dirty="0">
                <a:solidFill>
                  <a:srgbClr val="00206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Muli" panose="02000503000000000000" pitchFamily="2" charset="0"/>
              </a:rPr>
              <a:t>.</a:t>
            </a:r>
            <a:endParaRPr lang="fr-BE" sz="2800" dirty="0">
              <a:solidFill>
                <a:srgbClr val="00206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Muli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41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4A4C70230C624EACF7860F89A9F1C6" ma:contentTypeVersion="17" ma:contentTypeDescription="Crée un document." ma:contentTypeScope="" ma:versionID="69c19db3d90f7d1595fcce6539a774dd">
  <xsd:schema xmlns:xsd="http://www.w3.org/2001/XMLSchema" xmlns:xs="http://www.w3.org/2001/XMLSchema" xmlns:p="http://schemas.microsoft.com/office/2006/metadata/properties" xmlns:ns2="21dc6afd-ffc6-4c35-86da-97abba288f45" xmlns:ns3="fbe9ed72-ed54-43e8-90b8-41f33548e18d" targetNamespace="http://schemas.microsoft.com/office/2006/metadata/properties" ma:root="true" ma:fieldsID="12f518c51128abc575b1c72ae244d416" ns2:_="" ns3:_="">
    <xsd:import namespace="21dc6afd-ffc6-4c35-86da-97abba288f45"/>
    <xsd:import namespace="fbe9ed72-ed54-43e8-90b8-41f33548e1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c6afd-ffc6-4c35-86da-97abba288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5e3223ef-a093-4b24-a39a-b6bb6d4c5b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e9ed72-ed54-43e8-90b8-41f33548e18d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e4de5d0-5cdb-4494-9c17-9048d0d0829f}" ma:internalName="TaxCatchAll" ma:showField="CatchAllData" ma:web="fbe9ed72-ed54-43e8-90b8-41f33548e1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be9ed72-ed54-43e8-90b8-41f33548e18d" xsi:nil="true"/>
    <lcf76f155ced4ddcb4097134ff3c332f xmlns="21dc6afd-ffc6-4c35-86da-97abba288f4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08FD2F-AAC3-4945-9B5B-F573A1CD69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dc6afd-ffc6-4c35-86da-97abba288f45"/>
    <ds:schemaRef ds:uri="fbe9ed72-ed54-43e8-90b8-41f33548e1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B13A9D8-766D-4E60-B6A5-561711D5BBA1}">
  <ds:schemaRefs>
    <ds:schemaRef ds:uri="http://www.w3.org/XML/1998/namespace"/>
    <ds:schemaRef ds:uri="fbe9ed72-ed54-43e8-90b8-41f33548e18d"/>
    <ds:schemaRef ds:uri="http://purl.org/dc/elements/1.1/"/>
    <ds:schemaRef ds:uri="21dc6afd-ffc6-4c35-86da-97abba288f45"/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13AB3945-6476-4603-8E79-10A9F7C688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303</Words>
  <Application>Microsoft Office PowerPoint</Application>
  <PresentationFormat>Grand écran</PresentationFormat>
  <Paragraphs>53</Paragraphs>
  <Slides>7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4" baseType="lpstr">
      <vt:lpstr>Arial</vt:lpstr>
      <vt:lpstr>Calibri</vt:lpstr>
      <vt:lpstr>Muli</vt:lpstr>
      <vt:lpstr>Muli Black</vt:lpstr>
      <vt:lpstr>Muli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 Tielemans</dc:creator>
  <cp:lastModifiedBy>Pascale Ek</cp:lastModifiedBy>
  <cp:revision>15</cp:revision>
  <cp:lastPrinted>2020-09-07T14:34:12Z</cp:lastPrinted>
  <dcterms:created xsi:type="dcterms:W3CDTF">2020-05-26T08:04:10Z</dcterms:created>
  <dcterms:modified xsi:type="dcterms:W3CDTF">2024-02-07T10:48:40Z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0x010100634A4C70230C624EACF7860F89A9F1C6</vt:lpwstr>
  </property>
  <property fmtid="{D5CDD505-2E9C-101B-9397-08002B2CF9AE}" pid="3" name="MediaServiceImageTags">
    <vt:lpwstr/>
  </property>
</Properties>
</file>