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8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9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0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11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12.xml" ContentType="application/vnd.openxmlformats-officedocument.presentationml.notesSlide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notesSlides/notesSlide13.xml" ContentType="application/vnd.openxmlformats-officedocument.presentationml.notesSlide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notesSlides/notesSlide14.xml" ContentType="application/vnd.openxmlformats-officedocument.presentationml.notesSlide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7"/>
  </p:notesMasterIdLst>
  <p:handoutMasterIdLst>
    <p:handoutMasterId r:id="rId28"/>
  </p:handoutMasterIdLst>
  <p:sldIdLst>
    <p:sldId id="257" r:id="rId5"/>
    <p:sldId id="258" r:id="rId6"/>
    <p:sldId id="259" r:id="rId7"/>
    <p:sldId id="291" r:id="rId8"/>
    <p:sldId id="337" r:id="rId9"/>
    <p:sldId id="292" r:id="rId10"/>
    <p:sldId id="294" r:id="rId11"/>
    <p:sldId id="324" r:id="rId12"/>
    <p:sldId id="325" r:id="rId13"/>
    <p:sldId id="326" r:id="rId14"/>
    <p:sldId id="346" r:id="rId15"/>
    <p:sldId id="348" r:id="rId16"/>
    <p:sldId id="347" r:id="rId17"/>
    <p:sldId id="306" r:id="rId18"/>
    <p:sldId id="357" r:id="rId19"/>
    <p:sldId id="333" r:id="rId20"/>
    <p:sldId id="339" r:id="rId21"/>
    <p:sldId id="340" r:id="rId22"/>
    <p:sldId id="341" r:id="rId23"/>
    <p:sldId id="338" r:id="rId24"/>
    <p:sldId id="342" r:id="rId25"/>
    <p:sldId id="329" r:id="rId2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7F8A0E5-0F6C-5780-E089-A3B4B15506B7}" name="Pascale Ek" initials="PE" userId="S::PEK@lesscouts.be::1ff5f238-6202-476a-8353-579bcb7c703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7B00"/>
    <a:srgbClr val="104579"/>
    <a:srgbClr val="EC6461"/>
    <a:srgbClr val="D60F3C"/>
    <a:srgbClr val="29B8CE"/>
    <a:srgbClr val="28ACB6"/>
    <a:srgbClr val="6CD6DE"/>
    <a:srgbClr val="3BC7D3"/>
    <a:srgbClr val="7DC0EB"/>
    <a:srgbClr val="29B8CD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E6BD1B-C90C-4E34-AF5F-318F9E6D8630}" v="24" dt="2024-02-07T14:57:27.232"/>
    <p1510:client id="{B4540364-6F1F-4AEB-87CF-945787D4F451}" v="58" dt="2024-02-07T15:54:06.26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1269" autoAdjust="0"/>
  </p:normalViewPr>
  <p:slideViewPr>
    <p:cSldViewPr snapToGrid="0">
      <p:cViewPr varScale="1">
        <p:scale>
          <a:sx n="70" d="100"/>
          <a:sy n="70" d="100"/>
        </p:scale>
        <p:origin x="1284" y="5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35" Type="http://schemas.microsoft.com/office/2018/10/relationships/authors" Target="author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scale Ek" userId="S::pek@lesscouts.be::1ff5f238-6202-476a-8353-579bcb7c703b" providerId="AD" clId="Web-{31E6BD1B-C90C-4E34-AF5F-318F9E6D8630}"/>
    <pc:docChg chg="modSld">
      <pc:chgData name="Pascale Ek" userId="S::pek@lesscouts.be::1ff5f238-6202-476a-8353-579bcb7c703b" providerId="AD" clId="Web-{31E6BD1B-C90C-4E34-AF5F-318F9E6D8630}" dt="2024-02-07T14:57:27.232" v="11" actId="20577"/>
      <pc:docMkLst>
        <pc:docMk/>
      </pc:docMkLst>
      <pc:sldChg chg="modSp">
        <pc:chgData name="Pascale Ek" userId="S::pek@lesscouts.be::1ff5f238-6202-476a-8353-579bcb7c703b" providerId="AD" clId="Web-{31E6BD1B-C90C-4E34-AF5F-318F9E6D8630}" dt="2024-02-07T14:57:27.232" v="11" actId="20577"/>
        <pc:sldMkLst>
          <pc:docMk/>
          <pc:sldMk cId="1919128373" sldId="259"/>
        </pc:sldMkLst>
        <pc:spChg chg="mod">
          <ac:chgData name="Pascale Ek" userId="S::pek@lesscouts.be::1ff5f238-6202-476a-8353-579bcb7c703b" providerId="AD" clId="Web-{31E6BD1B-C90C-4E34-AF5F-318F9E6D8630}" dt="2024-02-07T14:57:27.232" v="11" actId="20577"/>
          <ac:spMkLst>
            <pc:docMk/>
            <pc:sldMk cId="1919128373" sldId="259"/>
            <ac:spMk id="2" creationId="{00000000-0000-0000-0000-000000000000}"/>
          </ac:spMkLst>
        </pc:spChg>
      </pc:sldChg>
    </pc:docChg>
  </pc:docChgLst>
  <pc:docChgLst>
    <pc:chgData name="Pascale Ek" userId="1ff5f238-6202-476a-8353-579bcb7c703b" providerId="ADAL" clId="{B4540364-6F1F-4AEB-87CF-945787D4F451}"/>
    <pc:docChg chg="undo custSel addSld delSld modSld">
      <pc:chgData name="Pascale Ek" userId="1ff5f238-6202-476a-8353-579bcb7c703b" providerId="ADAL" clId="{B4540364-6F1F-4AEB-87CF-945787D4F451}" dt="2024-02-07T15:54:06.261" v="2165"/>
      <pc:docMkLst>
        <pc:docMk/>
      </pc:docMkLst>
      <pc:sldChg chg="addSp modSp mod">
        <pc:chgData name="Pascale Ek" userId="1ff5f238-6202-476a-8353-579bcb7c703b" providerId="ADAL" clId="{B4540364-6F1F-4AEB-87CF-945787D4F451}" dt="2024-02-07T10:47:56.870" v="1246" actId="1076"/>
        <pc:sldMkLst>
          <pc:docMk/>
          <pc:sldMk cId="187265036" sldId="257"/>
        </pc:sldMkLst>
        <pc:picChg chg="add mod">
          <ac:chgData name="Pascale Ek" userId="1ff5f238-6202-476a-8353-579bcb7c703b" providerId="ADAL" clId="{B4540364-6F1F-4AEB-87CF-945787D4F451}" dt="2024-02-07T10:47:56.870" v="1246" actId="1076"/>
          <ac:picMkLst>
            <pc:docMk/>
            <pc:sldMk cId="187265036" sldId="257"/>
            <ac:picMk id="5" creationId="{AE516081-E5B7-560E-3458-89055FEECF2D}"/>
          </ac:picMkLst>
        </pc:picChg>
      </pc:sldChg>
      <pc:sldChg chg="del">
        <pc:chgData name="Pascale Ek" userId="1ff5f238-6202-476a-8353-579bcb7c703b" providerId="ADAL" clId="{B4540364-6F1F-4AEB-87CF-945787D4F451}" dt="2024-02-07T10:49:51.531" v="1249" actId="47"/>
        <pc:sldMkLst>
          <pc:docMk/>
          <pc:sldMk cId="4267976777" sldId="327"/>
        </pc:sldMkLst>
      </pc:sldChg>
      <pc:sldChg chg="delCm">
        <pc:chgData name="Pascale Ek" userId="1ff5f238-6202-476a-8353-579bcb7c703b" providerId="ADAL" clId="{B4540364-6F1F-4AEB-87CF-945787D4F451}" dt="2024-02-07T11:10:15.221" v="1250"/>
        <pc:sldMkLst>
          <pc:docMk/>
          <pc:sldMk cId="3234796959" sldId="329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Pascale Ek" userId="1ff5f238-6202-476a-8353-579bcb7c703b" providerId="ADAL" clId="{B4540364-6F1F-4AEB-87CF-945787D4F451}" dt="2024-02-07T11:10:15.221" v="1250"/>
              <pc2:cmMkLst xmlns:pc2="http://schemas.microsoft.com/office/powerpoint/2019/9/main/command">
                <pc:docMk/>
                <pc:sldMk cId="3234796959" sldId="329"/>
                <pc2:cmMk id="{55558C2C-BF7C-4313-9AEE-60F6498F29A8}"/>
              </pc2:cmMkLst>
            </pc226:cmChg>
          </p:ext>
        </pc:extLst>
      </pc:sldChg>
      <pc:sldChg chg="addSp modSp del mod modAnim modNotesTx">
        <pc:chgData name="Pascale Ek" userId="1ff5f238-6202-476a-8353-579bcb7c703b" providerId="ADAL" clId="{B4540364-6F1F-4AEB-87CF-945787D4F451}" dt="2024-02-07T15:05:04.518" v="1254" actId="47"/>
        <pc:sldMkLst>
          <pc:docMk/>
          <pc:sldMk cId="2199154833" sldId="332"/>
        </pc:sldMkLst>
        <pc:spChg chg="mod">
          <ac:chgData name="Pascale Ek" userId="1ff5f238-6202-476a-8353-579bcb7c703b" providerId="ADAL" clId="{B4540364-6F1F-4AEB-87CF-945787D4F451}" dt="2024-02-06T13:14:04.214" v="1235" actId="20577"/>
          <ac:spMkLst>
            <pc:docMk/>
            <pc:sldMk cId="2199154833" sldId="332"/>
            <ac:spMk id="3" creationId="{00000000-0000-0000-0000-000000000000}"/>
          </ac:spMkLst>
        </pc:spChg>
        <pc:cxnChg chg="add mod">
          <ac:chgData name="Pascale Ek" userId="1ff5f238-6202-476a-8353-579bcb7c703b" providerId="ADAL" clId="{B4540364-6F1F-4AEB-87CF-945787D4F451}" dt="2024-02-06T12:57:11.370" v="35" actId="1076"/>
          <ac:cxnSpMkLst>
            <pc:docMk/>
            <pc:sldMk cId="2199154833" sldId="332"/>
            <ac:cxnSpMk id="4" creationId="{129DE222-F22F-93CA-B97B-067C482915E5}"/>
          </ac:cxnSpMkLst>
        </pc:cxnChg>
      </pc:sldChg>
      <pc:sldChg chg="addSp delSp modSp add del mod addAnim delAnim modAnim modNotesTx">
        <pc:chgData name="Pascale Ek" userId="1ff5f238-6202-476a-8353-579bcb7c703b" providerId="ADAL" clId="{B4540364-6F1F-4AEB-87CF-945787D4F451}" dt="2024-02-07T15:12:45.891" v="1937" actId="6549"/>
        <pc:sldMkLst>
          <pc:docMk/>
          <pc:sldMk cId="1012832824" sldId="333"/>
        </pc:sldMkLst>
        <pc:spChg chg="del">
          <ac:chgData name="Pascale Ek" userId="1ff5f238-6202-476a-8353-579bcb7c703b" providerId="ADAL" clId="{B4540364-6F1F-4AEB-87CF-945787D4F451}" dt="2024-02-06T12:54:34.624" v="1" actId="478"/>
          <ac:spMkLst>
            <pc:docMk/>
            <pc:sldMk cId="1012832824" sldId="333"/>
            <ac:spMk id="6" creationId="{A9D112C1-9CA6-C6DE-E372-374A9660A61A}"/>
          </ac:spMkLst>
        </pc:spChg>
        <pc:spChg chg="del">
          <ac:chgData name="Pascale Ek" userId="1ff5f238-6202-476a-8353-579bcb7c703b" providerId="ADAL" clId="{B4540364-6F1F-4AEB-87CF-945787D4F451}" dt="2024-02-06T12:54:36.009" v="2" actId="478"/>
          <ac:spMkLst>
            <pc:docMk/>
            <pc:sldMk cId="1012832824" sldId="333"/>
            <ac:spMk id="7" creationId="{D669443C-2B3F-1C67-15B1-28ECE250BB3A}"/>
          </ac:spMkLst>
        </pc:spChg>
        <pc:spChg chg="del">
          <ac:chgData name="Pascale Ek" userId="1ff5f238-6202-476a-8353-579bcb7c703b" providerId="ADAL" clId="{B4540364-6F1F-4AEB-87CF-945787D4F451}" dt="2024-02-06T12:54:37.091" v="3" actId="478"/>
          <ac:spMkLst>
            <pc:docMk/>
            <pc:sldMk cId="1012832824" sldId="333"/>
            <ac:spMk id="8" creationId="{79BA8526-3C39-E37F-9970-3E9B4831F5F5}"/>
          </ac:spMkLst>
        </pc:spChg>
        <pc:spChg chg="del">
          <ac:chgData name="Pascale Ek" userId="1ff5f238-6202-476a-8353-579bcb7c703b" providerId="ADAL" clId="{B4540364-6F1F-4AEB-87CF-945787D4F451}" dt="2024-02-06T12:54:38.345" v="4" actId="478"/>
          <ac:spMkLst>
            <pc:docMk/>
            <pc:sldMk cId="1012832824" sldId="333"/>
            <ac:spMk id="9" creationId="{E8A3D1C0-A165-33F9-933C-4B0FF90A427D}"/>
          </ac:spMkLst>
        </pc:spChg>
        <pc:spChg chg="del">
          <ac:chgData name="Pascale Ek" userId="1ff5f238-6202-476a-8353-579bcb7c703b" providerId="ADAL" clId="{B4540364-6F1F-4AEB-87CF-945787D4F451}" dt="2024-02-06T12:54:40.207" v="5" actId="478"/>
          <ac:spMkLst>
            <pc:docMk/>
            <pc:sldMk cId="1012832824" sldId="333"/>
            <ac:spMk id="12" creationId="{941C5EA5-7083-6B45-4B9D-B73A541BBA4E}"/>
          </ac:spMkLst>
        </pc:spChg>
        <pc:spChg chg="del">
          <ac:chgData name="Pascale Ek" userId="1ff5f238-6202-476a-8353-579bcb7c703b" providerId="ADAL" clId="{B4540364-6F1F-4AEB-87CF-945787D4F451}" dt="2024-02-06T12:54:42.162" v="6" actId="478"/>
          <ac:spMkLst>
            <pc:docMk/>
            <pc:sldMk cId="1012832824" sldId="333"/>
            <ac:spMk id="13" creationId="{6C89F931-6D08-D6D5-444A-8CF3C672B4B2}"/>
          </ac:spMkLst>
        </pc:spChg>
        <pc:picChg chg="mod">
          <ac:chgData name="Pascale Ek" userId="1ff5f238-6202-476a-8353-579bcb7c703b" providerId="ADAL" clId="{B4540364-6F1F-4AEB-87CF-945787D4F451}" dt="2024-02-06T12:56:49.613" v="24" actId="1076"/>
          <ac:picMkLst>
            <pc:docMk/>
            <pc:sldMk cId="1012832824" sldId="333"/>
            <ac:picMk id="4" creationId="{64AAB826-9AD1-A9ED-979D-C4D8076D8A5B}"/>
          </ac:picMkLst>
        </pc:picChg>
        <pc:cxnChg chg="add del mod">
          <ac:chgData name="Pascale Ek" userId="1ff5f238-6202-476a-8353-579bcb7c703b" providerId="ADAL" clId="{B4540364-6F1F-4AEB-87CF-945787D4F451}" dt="2024-02-06T12:56:58.133" v="33" actId="1076"/>
          <ac:cxnSpMkLst>
            <pc:docMk/>
            <pc:sldMk cId="1012832824" sldId="333"/>
            <ac:cxnSpMk id="5" creationId="{0142E3AA-24AF-F469-569E-9ACBA277FD01}"/>
          </ac:cxnSpMkLst>
        </pc:cxnChg>
        <pc:cxnChg chg="add del mod">
          <ac:chgData name="Pascale Ek" userId="1ff5f238-6202-476a-8353-579bcb7c703b" providerId="ADAL" clId="{B4540364-6F1F-4AEB-87CF-945787D4F451}" dt="2024-02-06T12:56:56.612" v="30" actId="1076"/>
          <ac:cxnSpMkLst>
            <pc:docMk/>
            <pc:sldMk cId="1012832824" sldId="333"/>
            <ac:cxnSpMk id="10" creationId="{FC406BF7-3EB1-DFC5-D649-D6E4E07F6501}"/>
          </ac:cxnSpMkLst>
        </pc:cxnChg>
        <pc:cxnChg chg="add del">
          <ac:chgData name="Pascale Ek" userId="1ff5f238-6202-476a-8353-579bcb7c703b" providerId="ADAL" clId="{B4540364-6F1F-4AEB-87CF-945787D4F451}" dt="2024-02-06T12:56:49.397" v="23" actId="11529"/>
          <ac:cxnSpMkLst>
            <pc:docMk/>
            <pc:sldMk cId="1012832824" sldId="333"/>
            <ac:cxnSpMk id="16" creationId="{C50FD2F4-940A-1B41-481A-A7DAF48B4771}"/>
          </ac:cxnSpMkLst>
        </pc:cxnChg>
      </pc:sldChg>
      <pc:sldChg chg="modSp mod modNotesTx">
        <pc:chgData name="Pascale Ek" userId="1ff5f238-6202-476a-8353-579bcb7c703b" providerId="ADAL" clId="{B4540364-6F1F-4AEB-87CF-945787D4F451}" dt="2024-02-06T13:14:17.197" v="1241" actId="20577"/>
        <pc:sldMkLst>
          <pc:docMk/>
          <pc:sldMk cId="2408887364" sldId="338"/>
        </pc:sldMkLst>
        <pc:spChg chg="mod">
          <ac:chgData name="Pascale Ek" userId="1ff5f238-6202-476a-8353-579bcb7c703b" providerId="ADAL" clId="{B4540364-6F1F-4AEB-87CF-945787D4F451}" dt="2024-02-06T13:14:17.197" v="1241" actId="20577"/>
          <ac:spMkLst>
            <pc:docMk/>
            <pc:sldMk cId="2408887364" sldId="338"/>
            <ac:spMk id="3" creationId="{00000000-0000-0000-0000-000000000000}"/>
          </ac:spMkLst>
        </pc:spChg>
      </pc:sldChg>
      <pc:sldChg chg="addSp delSp modSp add del mod modAnim modNotesTx">
        <pc:chgData name="Pascale Ek" userId="1ff5f238-6202-476a-8353-579bcb7c703b" providerId="ADAL" clId="{B4540364-6F1F-4AEB-87CF-945787D4F451}" dt="2024-02-07T15:54:06.261" v="2165"/>
        <pc:sldMkLst>
          <pc:docMk/>
          <pc:sldMk cId="3884360905" sldId="339"/>
        </pc:sldMkLst>
        <pc:picChg chg="add del mod">
          <ac:chgData name="Pascale Ek" userId="1ff5f238-6202-476a-8353-579bcb7c703b" providerId="ADAL" clId="{B4540364-6F1F-4AEB-87CF-945787D4F451}" dt="2024-02-07T15:49:50.480" v="2147" actId="478"/>
          <ac:picMkLst>
            <pc:docMk/>
            <pc:sldMk cId="3884360905" sldId="339"/>
            <ac:picMk id="11" creationId="{88D90A38-FDDE-FE67-96A9-D1AFEF05B246}"/>
          </ac:picMkLst>
        </pc:picChg>
        <pc:picChg chg="add mod">
          <ac:chgData name="Pascale Ek" userId="1ff5f238-6202-476a-8353-579bcb7c703b" providerId="ADAL" clId="{B4540364-6F1F-4AEB-87CF-945787D4F451}" dt="2024-02-07T15:53:50.669" v="2164" actId="1076"/>
          <ac:picMkLst>
            <pc:docMk/>
            <pc:sldMk cId="3884360905" sldId="339"/>
            <ac:picMk id="15" creationId="{BE32353A-9575-D3B9-CB5F-101A2BBC2732}"/>
          </ac:picMkLst>
        </pc:picChg>
      </pc:sldChg>
      <pc:sldChg chg="addSp delSp modSp mod modAnim modNotesTx">
        <pc:chgData name="Pascale Ek" userId="1ff5f238-6202-476a-8353-579bcb7c703b" providerId="ADAL" clId="{B4540364-6F1F-4AEB-87CF-945787D4F451}" dt="2024-02-07T15:20:02.446" v="2143"/>
        <pc:sldMkLst>
          <pc:docMk/>
          <pc:sldMk cId="1839200533" sldId="340"/>
        </pc:sldMkLst>
        <pc:spChg chg="mod">
          <ac:chgData name="Pascale Ek" userId="1ff5f238-6202-476a-8353-579bcb7c703b" providerId="ADAL" clId="{B4540364-6F1F-4AEB-87CF-945787D4F451}" dt="2024-02-06T13:14:09.109" v="1237" actId="20577"/>
          <ac:spMkLst>
            <pc:docMk/>
            <pc:sldMk cId="1839200533" sldId="340"/>
            <ac:spMk id="3" creationId="{00000000-0000-0000-0000-000000000000}"/>
          </ac:spMkLst>
        </pc:spChg>
        <pc:picChg chg="mod">
          <ac:chgData name="Pascale Ek" userId="1ff5f238-6202-476a-8353-579bcb7c703b" providerId="ADAL" clId="{B4540364-6F1F-4AEB-87CF-945787D4F451}" dt="2024-02-07T15:15:41.101" v="2117" actId="1076"/>
          <ac:picMkLst>
            <pc:docMk/>
            <pc:sldMk cId="1839200533" sldId="340"/>
            <ac:picMk id="4" creationId="{64AAB826-9AD1-A9ED-979D-C4D8076D8A5B}"/>
          </ac:picMkLst>
        </pc:picChg>
        <pc:picChg chg="add del mod modCrop">
          <ac:chgData name="Pascale Ek" userId="1ff5f238-6202-476a-8353-579bcb7c703b" providerId="ADAL" clId="{B4540364-6F1F-4AEB-87CF-945787D4F451}" dt="2024-02-07T15:17:19.766" v="2118" actId="478"/>
          <ac:picMkLst>
            <pc:docMk/>
            <pc:sldMk cId="1839200533" sldId="340"/>
            <ac:picMk id="10" creationId="{EB148F5A-0622-04A1-8E92-49D45593CAEB}"/>
          </ac:picMkLst>
        </pc:picChg>
        <pc:picChg chg="add mod">
          <ac:chgData name="Pascale Ek" userId="1ff5f238-6202-476a-8353-579bcb7c703b" providerId="ADAL" clId="{B4540364-6F1F-4AEB-87CF-945787D4F451}" dt="2024-02-07T15:18:03.774" v="2125" actId="1076"/>
          <ac:picMkLst>
            <pc:docMk/>
            <pc:sldMk cId="1839200533" sldId="340"/>
            <ac:picMk id="15" creationId="{5AA16130-E8BF-7B1F-A19E-EB04E1ACA455}"/>
          </ac:picMkLst>
        </pc:picChg>
      </pc:sldChg>
      <pc:sldChg chg="modSp mod modNotesTx">
        <pc:chgData name="Pascale Ek" userId="1ff5f238-6202-476a-8353-579bcb7c703b" providerId="ADAL" clId="{B4540364-6F1F-4AEB-87CF-945787D4F451}" dt="2024-02-07T15:12:14.675" v="1934" actId="6549"/>
        <pc:sldMkLst>
          <pc:docMk/>
          <pc:sldMk cId="1545391950" sldId="341"/>
        </pc:sldMkLst>
        <pc:spChg chg="mod">
          <ac:chgData name="Pascale Ek" userId="1ff5f238-6202-476a-8353-579bcb7c703b" providerId="ADAL" clId="{B4540364-6F1F-4AEB-87CF-945787D4F451}" dt="2024-02-06T13:14:12.830" v="1239" actId="20577"/>
          <ac:spMkLst>
            <pc:docMk/>
            <pc:sldMk cId="1545391950" sldId="341"/>
            <ac:spMk id="3" creationId="{00000000-0000-0000-0000-000000000000}"/>
          </ac:spMkLst>
        </pc:spChg>
      </pc:sldChg>
      <pc:sldChg chg="del">
        <pc:chgData name="Pascale Ek" userId="1ff5f238-6202-476a-8353-579bcb7c703b" providerId="ADAL" clId="{B4540364-6F1F-4AEB-87CF-945787D4F451}" dt="2024-02-07T15:20:45.171" v="2144" actId="47"/>
        <pc:sldMkLst>
          <pc:docMk/>
          <pc:sldMk cId="3460244220" sldId="343"/>
        </pc:sldMkLst>
      </pc:sldChg>
      <pc:sldChg chg="add modNotesTx">
        <pc:chgData name="Pascale Ek" userId="1ff5f238-6202-476a-8353-579bcb7c703b" providerId="ADAL" clId="{B4540364-6F1F-4AEB-87CF-945787D4F451}" dt="2024-02-07T10:49:49.866" v="1248"/>
        <pc:sldMkLst>
          <pc:docMk/>
          <pc:sldMk cId="4268339890" sldId="348"/>
        </pc:sldMkLst>
      </pc:sldChg>
      <pc:sldChg chg="add modNotesTx">
        <pc:chgData name="Pascale Ek" userId="1ff5f238-6202-476a-8353-579bcb7c703b" providerId="ADAL" clId="{B4540364-6F1F-4AEB-87CF-945787D4F451}" dt="2024-02-07T15:04:59.547" v="1253" actId="20577"/>
        <pc:sldMkLst>
          <pc:docMk/>
          <pc:sldMk cId="1626922509" sldId="357"/>
        </pc:sldMkLst>
      </pc:sldChg>
    </pc:docChg>
  </pc:docChgLst>
</pc:chgInfo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711085-7D4C-4D36-B49C-56DABEF0D753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fr-BE"/>
        </a:p>
      </dgm:t>
    </dgm:pt>
    <dgm:pt modelId="{73B816E9-2C84-4E1A-A1EE-51C7D823DB0D}">
      <dgm:prSet phldrT="[Texte]"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fr-BE" sz="2000" dirty="0">
              <a:latin typeface="Muli" panose="02000503000000000000" pitchFamily="2" charset="0"/>
            </a:rPr>
            <a:t>Règle d’équité et de respect</a:t>
          </a:r>
        </a:p>
      </dgm:t>
    </dgm:pt>
    <dgm:pt modelId="{E40E14C8-2E0E-4653-AA98-174CBBBB9C98}" type="parTrans" cxnId="{F6DE48A0-2FE1-4D6D-B303-6CB2632C5CF3}">
      <dgm:prSet/>
      <dgm:spPr/>
      <dgm:t>
        <a:bodyPr/>
        <a:lstStyle/>
        <a:p>
          <a:endParaRPr lang="fr-BE"/>
        </a:p>
      </dgm:t>
    </dgm:pt>
    <dgm:pt modelId="{F41A9B26-BF6E-40CA-A9C5-7A3822CCCB09}" type="sibTrans" cxnId="{F6DE48A0-2FE1-4D6D-B303-6CB2632C5CF3}">
      <dgm:prSet/>
      <dgm:spPr/>
      <dgm:t>
        <a:bodyPr/>
        <a:lstStyle/>
        <a:p>
          <a:endParaRPr lang="fr-BE"/>
        </a:p>
      </dgm:t>
    </dgm:pt>
    <dgm:pt modelId="{4B8D4D1B-78CE-4546-BD29-003735CED73E}">
      <dgm:prSet phldrT="[Texte]" custT="1"/>
      <dgm:spPr/>
      <dgm:t>
        <a:bodyPr/>
        <a:lstStyle/>
        <a:p>
          <a:pPr>
            <a:buFont typeface="Wingdings" panose="05000000000000000000" pitchFamily="2" charset="2"/>
            <a:buChar char=""/>
          </a:pPr>
          <a:r>
            <a:rPr lang="fr-BE" sz="2000" dirty="0">
              <a:latin typeface="Muli" panose="02000503000000000000" pitchFamily="2" charset="0"/>
            </a:rPr>
            <a:t>Chacun a le droit de garder le silence ou de parler,</a:t>
          </a:r>
          <a:br>
            <a:rPr lang="fr-BE" sz="2000" dirty="0">
              <a:latin typeface="Muli" panose="02000503000000000000" pitchFamily="2" charset="0"/>
            </a:rPr>
          </a:br>
          <a:r>
            <a:rPr lang="fr-BE" sz="2000" dirty="0">
              <a:latin typeface="Muli" panose="02000503000000000000" pitchFamily="2" charset="0"/>
            </a:rPr>
            <a:t>tout en veillant à laisser de la place à la parole de l’autre.</a:t>
          </a:r>
        </a:p>
      </dgm:t>
    </dgm:pt>
    <dgm:pt modelId="{CCA44963-BB79-4BE4-800E-71633190118F}" type="parTrans" cxnId="{F6905343-67DF-4F9E-92C5-EBC59D08F705}">
      <dgm:prSet/>
      <dgm:spPr/>
      <dgm:t>
        <a:bodyPr/>
        <a:lstStyle/>
        <a:p>
          <a:endParaRPr lang="fr-BE"/>
        </a:p>
      </dgm:t>
    </dgm:pt>
    <dgm:pt modelId="{D5F872BD-AA12-443A-A086-EB929C5E4587}" type="sibTrans" cxnId="{F6905343-67DF-4F9E-92C5-EBC59D08F705}">
      <dgm:prSet/>
      <dgm:spPr/>
      <dgm:t>
        <a:bodyPr/>
        <a:lstStyle/>
        <a:p>
          <a:endParaRPr lang="fr-BE"/>
        </a:p>
      </dgm:t>
    </dgm:pt>
    <dgm:pt modelId="{9C8A987A-C097-46FA-B0D8-7D12E6D03D7B}">
      <dgm:prSet phldrT="[Texte]" custT="1"/>
      <dgm:spPr/>
      <dgm:t>
        <a:bodyPr/>
        <a:lstStyle/>
        <a:p>
          <a:pPr>
            <a:buFont typeface="Wingdings" panose="05000000000000000000" pitchFamily="2" charset="2"/>
            <a:buChar char=""/>
          </a:pPr>
          <a:r>
            <a:rPr lang="fr-BE" sz="2000" dirty="0">
              <a:latin typeface="Muli" panose="02000503000000000000" pitchFamily="2" charset="0"/>
            </a:rPr>
            <a:t>Lorsque l’on prend la parole, on parle pour soi et de soi.</a:t>
          </a:r>
        </a:p>
      </dgm:t>
    </dgm:pt>
    <dgm:pt modelId="{1B2293FD-6B0E-4825-B235-C5D93BEE6633}" type="parTrans" cxnId="{001A22E8-B0ED-4FB8-BDC4-B0DC92828A8F}">
      <dgm:prSet/>
      <dgm:spPr/>
      <dgm:t>
        <a:bodyPr/>
        <a:lstStyle/>
        <a:p>
          <a:endParaRPr lang="fr-BE"/>
        </a:p>
      </dgm:t>
    </dgm:pt>
    <dgm:pt modelId="{87B35764-9FD4-4B84-A2C6-2F369C3ED305}" type="sibTrans" cxnId="{001A22E8-B0ED-4FB8-BDC4-B0DC92828A8F}">
      <dgm:prSet/>
      <dgm:spPr/>
      <dgm:t>
        <a:bodyPr/>
        <a:lstStyle/>
        <a:p>
          <a:endParaRPr lang="fr-BE"/>
        </a:p>
      </dgm:t>
    </dgm:pt>
    <dgm:pt modelId="{EA83ABF8-D307-460C-9D1F-39239381CEC5}">
      <dgm:prSet phldrT="[Texte]" custT="1"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r>
            <a:rPr lang="fr-BE" sz="2000" dirty="0">
              <a:latin typeface="Muli" panose="02000503000000000000" pitchFamily="2" charset="0"/>
            </a:rPr>
            <a:t>Règle d’écoute</a:t>
          </a:r>
        </a:p>
      </dgm:t>
    </dgm:pt>
    <dgm:pt modelId="{88A6606B-9C4F-4998-A3D1-2EC2A70D0A58}" type="parTrans" cxnId="{544E9401-328E-41D3-9507-7ABBB6572E06}">
      <dgm:prSet/>
      <dgm:spPr/>
      <dgm:t>
        <a:bodyPr/>
        <a:lstStyle/>
        <a:p>
          <a:endParaRPr lang="fr-BE"/>
        </a:p>
      </dgm:t>
    </dgm:pt>
    <dgm:pt modelId="{AC89A04F-E342-4161-9DBD-059F05AC5D7B}" type="sibTrans" cxnId="{544E9401-328E-41D3-9507-7ABBB6572E06}">
      <dgm:prSet/>
      <dgm:spPr/>
      <dgm:t>
        <a:bodyPr/>
        <a:lstStyle/>
        <a:p>
          <a:endParaRPr lang="fr-BE"/>
        </a:p>
      </dgm:t>
    </dgm:pt>
    <dgm:pt modelId="{01EA42A8-7CD0-42C9-B274-047F695F6077}">
      <dgm:prSet phldrT="[Texte]" custT="1"/>
      <dgm:spPr/>
      <dgm:t>
        <a:bodyPr/>
        <a:lstStyle/>
        <a:p>
          <a:pPr>
            <a:buFont typeface="Wingdings" panose="05000000000000000000" pitchFamily="2" charset="2"/>
            <a:buChar char=""/>
          </a:pPr>
          <a:r>
            <a:rPr lang="fr-BE" sz="2000" dirty="0">
              <a:latin typeface="Muli" panose="02000503000000000000" pitchFamily="2" charset="0"/>
            </a:rPr>
            <a:t>Il est important de respecter la parole de l’autre, sans l’interrompre.</a:t>
          </a:r>
        </a:p>
      </dgm:t>
    </dgm:pt>
    <dgm:pt modelId="{5F0400EC-0641-4E71-B284-09150223347C}" type="parTrans" cxnId="{871F814E-4C10-438A-9FB8-EA8F1016D09B}">
      <dgm:prSet/>
      <dgm:spPr/>
      <dgm:t>
        <a:bodyPr/>
        <a:lstStyle/>
        <a:p>
          <a:endParaRPr lang="fr-BE"/>
        </a:p>
      </dgm:t>
    </dgm:pt>
    <dgm:pt modelId="{ED7C8D44-D04D-471C-BE3A-5242C8E8F0FC}" type="sibTrans" cxnId="{871F814E-4C10-438A-9FB8-EA8F1016D09B}">
      <dgm:prSet/>
      <dgm:spPr/>
      <dgm:t>
        <a:bodyPr/>
        <a:lstStyle/>
        <a:p>
          <a:endParaRPr lang="fr-BE"/>
        </a:p>
      </dgm:t>
    </dgm:pt>
    <dgm:pt modelId="{0AB482B0-1789-47C2-9B15-C60A6D5E89D3}">
      <dgm:prSet phldrT="[Texte]" custT="1"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r>
            <a:rPr lang="fr-BE" sz="2000" dirty="0">
              <a:latin typeface="Muli" panose="02000503000000000000" pitchFamily="2" charset="0"/>
            </a:rPr>
            <a:t>Règle de confiance</a:t>
          </a:r>
        </a:p>
      </dgm:t>
    </dgm:pt>
    <dgm:pt modelId="{25DFB093-A2D7-4D77-B5DE-7414B21D45CD}" type="parTrans" cxnId="{EB2ABF8C-3F41-4F24-A0B8-FA8F07783FE9}">
      <dgm:prSet/>
      <dgm:spPr/>
      <dgm:t>
        <a:bodyPr/>
        <a:lstStyle/>
        <a:p>
          <a:endParaRPr lang="fr-BE"/>
        </a:p>
      </dgm:t>
    </dgm:pt>
    <dgm:pt modelId="{C1FBCF11-0E51-4520-B68B-818785C95EB1}" type="sibTrans" cxnId="{EB2ABF8C-3F41-4F24-A0B8-FA8F07783FE9}">
      <dgm:prSet/>
      <dgm:spPr/>
      <dgm:t>
        <a:bodyPr/>
        <a:lstStyle/>
        <a:p>
          <a:endParaRPr lang="fr-BE"/>
        </a:p>
      </dgm:t>
    </dgm:pt>
    <dgm:pt modelId="{E77967E9-90CC-4AAB-9013-012A21678685}">
      <dgm:prSet phldrT="[Texte]" custT="1"/>
      <dgm:spPr/>
      <dgm:t>
        <a:bodyPr/>
        <a:lstStyle/>
        <a:p>
          <a:pPr>
            <a:buFont typeface="Wingdings" panose="05000000000000000000" pitchFamily="2" charset="2"/>
            <a:buChar char=""/>
          </a:pPr>
          <a:r>
            <a:rPr lang="fr-BE" sz="2000" dirty="0">
              <a:latin typeface="Muli" panose="02000503000000000000" pitchFamily="2" charset="0"/>
            </a:rPr>
            <a:t>Chacun doit pouvoir s’exprimer en confiance. Les critiques et opinions exprimées portent sur des idées et non sur des personnes.</a:t>
          </a:r>
        </a:p>
      </dgm:t>
    </dgm:pt>
    <dgm:pt modelId="{33A91541-2B98-4C96-91BD-D512FA697B6B}" type="parTrans" cxnId="{AEE57D4F-ADD2-4D0F-BAA5-BDC1013ED49B}">
      <dgm:prSet/>
      <dgm:spPr/>
      <dgm:t>
        <a:bodyPr/>
        <a:lstStyle/>
        <a:p>
          <a:endParaRPr lang="fr-BE"/>
        </a:p>
      </dgm:t>
    </dgm:pt>
    <dgm:pt modelId="{AA6306E8-AC30-400C-B907-0195C7B8274E}" type="sibTrans" cxnId="{AEE57D4F-ADD2-4D0F-BAA5-BDC1013ED49B}">
      <dgm:prSet/>
      <dgm:spPr/>
      <dgm:t>
        <a:bodyPr/>
        <a:lstStyle/>
        <a:p>
          <a:endParaRPr lang="fr-BE"/>
        </a:p>
      </dgm:t>
    </dgm:pt>
    <dgm:pt modelId="{C4611802-1DC1-4E4C-90AC-8A0ABC7A41D3}">
      <dgm:prSet phldrT="[Texte]" custT="1"/>
      <dgm:spPr/>
      <dgm:t>
        <a:bodyPr/>
        <a:lstStyle/>
        <a:p>
          <a:pPr>
            <a:buFont typeface="Courier New" panose="02070309020205020404" pitchFamily="49" charset="0"/>
            <a:buChar char="o"/>
          </a:pPr>
          <a:r>
            <a:rPr lang="fr-BE" sz="2000" dirty="0">
              <a:latin typeface="Muli" panose="02000503000000000000" pitchFamily="2" charset="0"/>
            </a:rPr>
            <a:t>Règle de confidentialité</a:t>
          </a:r>
        </a:p>
      </dgm:t>
    </dgm:pt>
    <dgm:pt modelId="{9E77E605-7242-4044-BAAB-BBBDA9099004}" type="parTrans" cxnId="{37D0DFD2-9689-4513-8DE3-D4E921079258}">
      <dgm:prSet/>
      <dgm:spPr/>
      <dgm:t>
        <a:bodyPr/>
        <a:lstStyle/>
        <a:p>
          <a:endParaRPr lang="fr-BE"/>
        </a:p>
      </dgm:t>
    </dgm:pt>
    <dgm:pt modelId="{C6F674FD-79A7-4267-9CAB-42B3ABA6E6FF}" type="sibTrans" cxnId="{37D0DFD2-9689-4513-8DE3-D4E921079258}">
      <dgm:prSet/>
      <dgm:spPr/>
      <dgm:t>
        <a:bodyPr/>
        <a:lstStyle/>
        <a:p>
          <a:endParaRPr lang="fr-BE"/>
        </a:p>
      </dgm:t>
    </dgm:pt>
    <dgm:pt modelId="{21E6535C-8476-428E-B4BB-068C8849CC7B}">
      <dgm:prSet phldrT="[Texte]" custT="1"/>
      <dgm:spPr/>
      <dgm:t>
        <a:bodyPr/>
        <a:lstStyle/>
        <a:p>
          <a:pPr>
            <a:buFont typeface="Wingdings" panose="05000000000000000000" pitchFamily="2" charset="2"/>
            <a:buChar char=""/>
          </a:pPr>
          <a:r>
            <a:rPr lang="fr-BE" sz="2000" dirty="0">
              <a:latin typeface="Muli" panose="02000503000000000000" pitchFamily="2" charset="0"/>
            </a:rPr>
            <a:t>La parole de l’autre ne peut être rapportée à l’extérieur</a:t>
          </a:r>
          <a:br>
            <a:rPr lang="fr-BE" sz="2000" dirty="0">
              <a:latin typeface="Muli" panose="02000503000000000000" pitchFamily="2" charset="0"/>
            </a:rPr>
          </a:br>
          <a:r>
            <a:rPr lang="fr-BE" sz="2000" dirty="0">
              <a:latin typeface="Muli" panose="02000503000000000000" pitchFamily="2" charset="0"/>
            </a:rPr>
            <a:t>sans son consentement s’il risque d’être identifiable.</a:t>
          </a:r>
        </a:p>
      </dgm:t>
    </dgm:pt>
    <dgm:pt modelId="{5EA75449-593A-4D63-ADA5-B5E0570B305F}" type="parTrans" cxnId="{376B7022-D1ED-4982-A3D7-592EF490CC52}">
      <dgm:prSet/>
      <dgm:spPr/>
      <dgm:t>
        <a:bodyPr/>
        <a:lstStyle/>
        <a:p>
          <a:endParaRPr lang="fr-BE"/>
        </a:p>
      </dgm:t>
    </dgm:pt>
    <dgm:pt modelId="{5CC57065-7407-4DB8-A091-4212DBD9B2EE}" type="sibTrans" cxnId="{376B7022-D1ED-4982-A3D7-592EF490CC52}">
      <dgm:prSet/>
      <dgm:spPr/>
      <dgm:t>
        <a:bodyPr/>
        <a:lstStyle/>
        <a:p>
          <a:endParaRPr lang="fr-BE"/>
        </a:p>
      </dgm:t>
    </dgm:pt>
    <dgm:pt modelId="{43793396-C980-4066-B7B9-48637D45AEC3}">
      <dgm:prSet phldrT="[Texte]" custT="1"/>
      <dgm:spPr/>
      <dgm:t>
        <a:bodyPr/>
        <a:lstStyle/>
        <a:p>
          <a:r>
            <a:rPr lang="fr-BE" sz="2000" dirty="0">
              <a:latin typeface="Muli" panose="02000503000000000000" pitchFamily="2" charset="0"/>
            </a:rPr>
            <a:t>Il est important de laisser la place aux points de vue différents.</a:t>
          </a:r>
        </a:p>
      </dgm:t>
    </dgm:pt>
    <dgm:pt modelId="{09A6F881-373D-4BFB-8ECB-0B07E9558F50}" type="parTrans" cxnId="{AAD70E86-53E6-4A92-9742-19928736A862}">
      <dgm:prSet/>
      <dgm:spPr/>
      <dgm:t>
        <a:bodyPr/>
        <a:lstStyle/>
        <a:p>
          <a:endParaRPr lang="fr-BE"/>
        </a:p>
      </dgm:t>
    </dgm:pt>
    <dgm:pt modelId="{587BCA9A-00AC-4C1A-8071-709668F3B9C6}" type="sibTrans" cxnId="{AAD70E86-53E6-4A92-9742-19928736A862}">
      <dgm:prSet/>
      <dgm:spPr/>
      <dgm:t>
        <a:bodyPr/>
        <a:lstStyle/>
        <a:p>
          <a:endParaRPr lang="fr-BE"/>
        </a:p>
      </dgm:t>
    </dgm:pt>
    <dgm:pt modelId="{FFDC5C19-24EB-4E0F-B4BA-793A636AE4AF}" type="pres">
      <dgm:prSet presAssocID="{23711085-7D4C-4D36-B49C-56DABEF0D753}" presName="linear" presStyleCnt="0">
        <dgm:presLayoutVars>
          <dgm:dir/>
          <dgm:animLvl val="lvl"/>
          <dgm:resizeHandles val="exact"/>
        </dgm:presLayoutVars>
      </dgm:prSet>
      <dgm:spPr/>
    </dgm:pt>
    <dgm:pt modelId="{7FA59A9A-3E97-42EB-8D5D-910DE7DEA3A5}" type="pres">
      <dgm:prSet presAssocID="{73B816E9-2C84-4E1A-A1EE-51C7D823DB0D}" presName="parentLin" presStyleCnt="0"/>
      <dgm:spPr/>
    </dgm:pt>
    <dgm:pt modelId="{BB2F8406-AC94-4721-8887-21AFE164B0F3}" type="pres">
      <dgm:prSet presAssocID="{73B816E9-2C84-4E1A-A1EE-51C7D823DB0D}" presName="parentLeftMargin" presStyleLbl="node1" presStyleIdx="0" presStyleCnt="4"/>
      <dgm:spPr/>
    </dgm:pt>
    <dgm:pt modelId="{B23288B9-EF73-4D92-B864-536F7A81F8DE}" type="pres">
      <dgm:prSet presAssocID="{73B816E9-2C84-4E1A-A1EE-51C7D823DB0D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4F765467-6E04-49AE-A8E5-B7A6D26265EA}" type="pres">
      <dgm:prSet presAssocID="{73B816E9-2C84-4E1A-A1EE-51C7D823DB0D}" presName="negativeSpace" presStyleCnt="0"/>
      <dgm:spPr/>
    </dgm:pt>
    <dgm:pt modelId="{44FC3AFD-69AE-4CA2-BD83-5A1F3AD7DFAD}" type="pres">
      <dgm:prSet presAssocID="{73B816E9-2C84-4E1A-A1EE-51C7D823DB0D}" presName="childText" presStyleLbl="conFgAcc1" presStyleIdx="0" presStyleCnt="4">
        <dgm:presLayoutVars>
          <dgm:bulletEnabled val="1"/>
        </dgm:presLayoutVars>
      </dgm:prSet>
      <dgm:spPr/>
    </dgm:pt>
    <dgm:pt modelId="{F97E3594-C1B5-4F87-9E2D-92F05C9CCEF5}" type="pres">
      <dgm:prSet presAssocID="{F41A9B26-BF6E-40CA-A9C5-7A3822CCCB09}" presName="spaceBetweenRectangles" presStyleCnt="0"/>
      <dgm:spPr/>
    </dgm:pt>
    <dgm:pt modelId="{23A9FEFE-589F-498E-BBD2-83E4316257A2}" type="pres">
      <dgm:prSet presAssocID="{EA83ABF8-D307-460C-9D1F-39239381CEC5}" presName="parentLin" presStyleCnt="0"/>
      <dgm:spPr/>
    </dgm:pt>
    <dgm:pt modelId="{528E1AA2-B9A8-434B-B2DD-EE626CD7EF6B}" type="pres">
      <dgm:prSet presAssocID="{EA83ABF8-D307-460C-9D1F-39239381CEC5}" presName="parentLeftMargin" presStyleLbl="node1" presStyleIdx="0" presStyleCnt="4"/>
      <dgm:spPr/>
    </dgm:pt>
    <dgm:pt modelId="{25B134ED-4B01-482F-BEFB-972241F3E556}" type="pres">
      <dgm:prSet presAssocID="{EA83ABF8-D307-460C-9D1F-39239381CEC5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40A04A08-E1C1-4D30-AB94-256CEEB9098D}" type="pres">
      <dgm:prSet presAssocID="{EA83ABF8-D307-460C-9D1F-39239381CEC5}" presName="negativeSpace" presStyleCnt="0"/>
      <dgm:spPr/>
    </dgm:pt>
    <dgm:pt modelId="{547BB39F-2E04-4CB6-9E24-58A020112F97}" type="pres">
      <dgm:prSet presAssocID="{EA83ABF8-D307-460C-9D1F-39239381CEC5}" presName="childText" presStyleLbl="conFgAcc1" presStyleIdx="1" presStyleCnt="4">
        <dgm:presLayoutVars>
          <dgm:bulletEnabled val="1"/>
        </dgm:presLayoutVars>
      </dgm:prSet>
      <dgm:spPr/>
    </dgm:pt>
    <dgm:pt modelId="{580FAB7E-5762-40E4-8E10-A246742E44C8}" type="pres">
      <dgm:prSet presAssocID="{AC89A04F-E342-4161-9DBD-059F05AC5D7B}" presName="spaceBetweenRectangles" presStyleCnt="0"/>
      <dgm:spPr/>
    </dgm:pt>
    <dgm:pt modelId="{B82BC2CC-B1A9-4443-A8F2-E37025AA0526}" type="pres">
      <dgm:prSet presAssocID="{0AB482B0-1789-47C2-9B15-C60A6D5E89D3}" presName="parentLin" presStyleCnt="0"/>
      <dgm:spPr/>
    </dgm:pt>
    <dgm:pt modelId="{0F602AB0-A4BC-4D29-89F4-98AC36997C7F}" type="pres">
      <dgm:prSet presAssocID="{0AB482B0-1789-47C2-9B15-C60A6D5E89D3}" presName="parentLeftMargin" presStyleLbl="node1" presStyleIdx="1" presStyleCnt="4"/>
      <dgm:spPr/>
    </dgm:pt>
    <dgm:pt modelId="{44F87C71-53E5-4AFA-A4DC-A5159963E1C7}" type="pres">
      <dgm:prSet presAssocID="{0AB482B0-1789-47C2-9B15-C60A6D5E89D3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8CA1727C-D629-4354-B40F-B06E7128D695}" type="pres">
      <dgm:prSet presAssocID="{0AB482B0-1789-47C2-9B15-C60A6D5E89D3}" presName="negativeSpace" presStyleCnt="0"/>
      <dgm:spPr/>
    </dgm:pt>
    <dgm:pt modelId="{FF919472-73A4-4B13-9DC7-3A62ECFC0E80}" type="pres">
      <dgm:prSet presAssocID="{0AB482B0-1789-47C2-9B15-C60A6D5E89D3}" presName="childText" presStyleLbl="conFgAcc1" presStyleIdx="2" presStyleCnt="4">
        <dgm:presLayoutVars>
          <dgm:bulletEnabled val="1"/>
        </dgm:presLayoutVars>
      </dgm:prSet>
      <dgm:spPr/>
    </dgm:pt>
    <dgm:pt modelId="{63B91DBF-C683-48B6-AF77-05F1D8216CD5}" type="pres">
      <dgm:prSet presAssocID="{C1FBCF11-0E51-4520-B68B-818785C95EB1}" presName="spaceBetweenRectangles" presStyleCnt="0"/>
      <dgm:spPr/>
    </dgm:pt>
    <dgm:pt modelId="{9982B35D-DD5A-41D8-A1F6-5F2004B1A471}" type="pres">
      <dgm:prSet presAssocID="{C4611802-1DC1-4E4C-90AC-8A0ABC7A41D3}" presName="parentLin" presStyleCnt="0"/>
      <dgm:spPr/>
    </dgm:pt>
    <dgm:pt modelId="{AE702024-7615-4883-9596-4FD4F7E0135D}" type="pres">
      <dgm:prSet presAssocID="{C4611802-1DC1-4E4C-90AC-8A0ABC7A41D3}" presName="parentLeftMargin" presStyleLbl="node1" presStyleIdx="2" presStyleCnt="4"/>
      <dgm:spPr/>
    </dgm:pt>
    <dgm:pt modelId="{8354559C-E3C1-4CB5-ABF9-C101DEBAC680}" type="pres">
      <dgm:prSet presAssocID="{C4611802-1DC1-4E4C-90AC-8A0ABC7A41D3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404BFF5B-1223-4038-88AE-C3966E26DDD8}" type="pres">
      <dgm:prSet presAssocID="{C4611802-1DC1-4E4C-90AC-8A0ABC7A41D3}" presName="negativeSpace" presStyleCnt="0"/>
      <dgm:spPr/>
    </dgm:pt>
    <dgm:pt modelId="{69704E30-44E6-43A4-9915-87B7CE77F3E1}" type="pres">
      <dgm:prSet presAssocID="{C4611802-1DC1-4E4C-90AC-8A0ABC7A41D3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544E9401-328E-41D3-9507-7ABBB6572E06}" srcId="{23711085-7D4C-4D36-B49C-56DABEF0D753}" destId="{EA83ABF8-D307-460C-9D1F-39239381CEC5}" srcOrd="1" destOrd="0" parTransId="{88A6606B-9C4F-4998-A3D1-2EC2A70D0A58}" sibTransId="{AC89A04F-E342-4161-9DBD-059F05AC5D7B}"/>
    <dgm:cxn modelId="{16DC9206-ECAD-460B-A691-B14E3DD129C3}" type="presOf" srcId="{73B816E9-2C84-4E1A-A1EE-51C7D823DB0D}" destId="{BB2F8406-AC94-4721-8887-21AFE164B0F3}" srcOrd="0" destOrd="0" presId="urn:microsoft.com/office/officeart/2005/8/layout/list1"/>
    <dgm:cxn modelId="{F6DDE616-F1D2-4588-90DA-C97591FF78E9}" type="presOf" srcId="{EA83ABF8-D307-460C-9D1F-39239381CEC5}" destId="{528E1AA2-B9A8-434B-B2DD-EE626CD7EF6B}" srcOrd="0" destOrd="0" presId="urn:microsoft.com/office/officeart/2005/8/layout/list1"/>
    <dgm:cxn modelId="{376B7022-D1ED-4982-A3D7-592EF490CC52}" srcId="{C4611802-1DC1-4E4C-90AC-8A0ABC7A41D3}" destId="{21E6535C-8476-428E-B4BB-068C8849CC7B}" srcOrd="0" destOrd="0" parTransId="{5EA75449-593A-4D63-ADA5-B5E0570B305F}" sibTransId="{5CC57065-7407-4DB8-A091-4212DBD9B2EE}"/>
    <dgm:cxn modelId="{D0E05E5B-78E6-41B7-958A-8C3C2E6733E3}" type="presOf" srcId="{01EA42A8-7CD0-42C9-B274-047F695F6077}" destId="{547BB39F-2E04-4CB6-9E24-58A020112F97}" srcOrd="0" destOrd="0" presId="urn:microsoft.com/office/officeart/2005/8/layout/list1"/>
    <dgm:cxn modelId="{0DB0A25C-5617-4294-9A30-A0AB6FD78CD3}" type="presOf" srcId="{0AB482B0-1789-47C2-9B15-C60A6D5E89D3}" destId="{0F602AB0-A4BC-4D29-89F4-98AC36997C7F}" srcOrd="0" destOrd="0" presId="urn:microsoft.com/office/officeart/2005/8/layout/list1"/>
    <dgm:cxn modelId="{40D51262-017C-41F2-BD74-B651588ACB4C}" type="presOf" srcId="{C4611802-1DC1-4E4C-90AC-8A0ABC7A41D3}" destId="{8354559C-E3C1-4CB5-ABF9-C101DEBAC680}" srcOrd="1" destOrd="0" presId="urn:microsoft.com/office/officeart/2005/8/layout/list1"/>
    <dgm:cxn modelId="{F6905343-67DF-4F9E-92C5-EBC59D08F705}" srcId="{73B816E9-2C84-4E1A-A1EE-51C7D823DB0D}" destId="{4B8D4D1B-78CE-4546-BD29-003735CED73E}" srcOrd="0" destOrd="0" parTransId="{CCA44963-BB79-4BE4-800E-71633190118F}" sibTransId="{D5F872BD-AA12-443A-A086-EB929C5E4587}"/>
    <dgm:cxn modelId="{438B0E45-1880-4907-8C72-B09687ABF130}" type="presOf" srcId="{4B8D4D1B-78CE-4546-BD29-003735CED73E}" destId="{44FC3AFD-69AE-4CA2-BD83-5A1F3AD7DFAD}" srcOrd="0" destOrd="0" presId="urn:microsoft.com/office/officeart/2005/8/layout/list1"/>
    <dgm:cxn modelId="{871F814E-4C10-438A-9FB8-EA8F1016D09B}" srcId="{EA83ABF8-D307-460C-9D1F-39239381CEC5}" destId="{01EA42A8-7CD0-42C9-B274-047F695F6077}" srcOrd="0" destOrd="0" parTransId="{5F0400EC-0641-4E71-B284-09150223347C}" sibTransId="{ED7C8D44-D04D-471C-BE3A-5242C8E8F0FC}"/>
    <dgm:cxn modelId="{AEE57D4F-ADD2-4D0F-BAA5-BDC1013ED49B}" srcId="{0AB482B0-1789-47C2-9B15-C60A6D5E89D3}" destId="{E77967E9-90CC-4AAB-9013-012A21678685}" srcOrd="0" destOrd="0" parTransId="{33A91541-2B98-4C96-91BD-D512FA697B6B}" sibTransId="{AA6306E8-AC30-400C-B907-0195C7B8274E}"/>
    <dgm:cxn modelId="{27345459-97A8-470E-9CFD-98E25E6D5B37}" type="presOf" srcId="{9C8A987A-C097-46FA-B0D8-7D12E6D03D7B}" destId="{44FC3AFD-69AE-4CA2-BD83-5A1F3AD7DFAD}" srcOrd="0" destOrd="1" presId="urn:microsoft.com/office/officeart/2005/8/layout/list1"/>
    <dgm:cxn modelId="{733C975A-3234-4B6D-B1B8-792FFE614C70}" type="presOf" srcId="{23711085-7D4C-4D36-B49C-56DABEF0D753}" destId="{FFDC5C19-24EB-4E0F-B4BA-793A636AE4AF}" srcOrd="0" destOrd="0" presId="urn:microsoft.com/office/officeart/2005/8/layout/list1"/>
    <dgm:cxn modelId="{AAD70E86-53E6-4A92-9742-19928736A862}" srcId="{EA83ABF8-D307-460C-9D1F-39239381CEC5}" destId="{43793396-C980-4066-B7B9-48637D45AEC3}" srcOrd="1" destOrd="0" parTransId="{09A6F881-373D-4BFB-8ECB-0B07E9558F50}" sibTransId="{587BCA9A-00AC-4C1A-8071-709668F3B9C6}"/>
    <dgm:cxn modelId="{EB2ABF8C-3F41-4F24-A0B8-FA8F07783FE9}" srcId="{23711085-7D4C-4D36-B49C-56DABEF0D753}" destId="{0AB482B0-1789-47C2-9B15-C60A6D5E89D3}" srcOrd="2" destOrd="0" parTransId="{25DFB093-A2D7-4D77-B5DE-7414B21D45CD}" sibTransId="{C1FBCF11-0E51-4520-B68B-818785C95EB1}"/>
    <dgm:cxn modelId="{28EDCC93-4E6A-40D5-A67A-6B2677FEC4FE}" type="presOf" srcId="{C4611802-1DC1-4E4C-90AC-8A0ABC7A41D3}" destId="{AE702024-7615-4883-9596-4FD4F7E0135D}" srcOrd="0" destOrd="0" presId="urn:microsoft.com/office/officeart/2005/8/layout/list1"/>
    <dgm:cxn modelId="{F6DE48A0-2FE1-4D6D-B303-6CB2632C5CF3}" srcId="{23711085-7D4C-4D36-B49C-56DABEF0D753}" destId="{73B816E9-2C84-4E1A-A1EE-51C7D823DB0D}" srcOrd="0" destOrd="0" parTransId="{E40E14C8-2E0E-4653-AA98-174CBBBB9C98}" sibTransId="{F41A9B26-BF6E-40CA-A9C5-7A3822CCCB09}"/>
    <dgm:cxn modelId="{54C69DA1-4FB4-481F-A3BE-507BBE0F5BA1}" type="presOf" srcId="{43793396-C980-4066-B7B9-48637D45AEC3}" destId="{547BB39F-2E04-4CB6-9E24-58A020112F97}" srcOrd="0" destOrd="1" presId="urn:microsoft.com/office/officeart/2005/8/layout/list1"/>
    <dgm:cxn modelId="{31CB08CC-B7AD-4D52-8641-42ED24CB97C5}" type="presOf" srcId="{0AB482B0-1789-47C2-9B15-C60A6D5E89D3}" destId="{44F87C71-53E5-4AFA-A4DC-A5159963E1C7}" srcOrd="1" destOrd="0" presId="urn:microsoft.com/office/officeart/2005/8/layout/list1"/>
    <dgm:cxn modelId="{37D0DFD2-9689-4513-8DE3-D4E921079258}" srcId="{23711085-7D4C-4D36-B49C-56DABEF0D753}" destId="{C4611802-1DC1-4E4C-90AC-8A0ABC7A41D3}" srcOrd="3" destOrd="0" parTransId="{9E77E605-7242-4044-BAAB-BBBDA9099004}" sibTransId="{C6F674FD-79A7-4267-9CAB-42B3ABA6E6FF}"/>
    <dgm:cxn modelId="{4A2621D6-0E32-49E7-87F6-434C0DAC3439}" type="presOf" srcId="{EA83ABF8-D307-460C-9D1F-39239381CEC5}" destId="{25B134ED-4B01-482F-BEFB-972241F3E556}" srcOrd="1" destOrd="0" presId="urn:microsoft.com/office/officeart/2005/8/layout/list1"/>
    <dgm:cxn modelId="{001A22E8-B0ED-4FB8-BDC4-B0DC92828A8F}" srcId="{73B816E9-2C84-4E1A-A1EE-51C7D823DB0D}" destId="{9C8A987A-C097-46FA-B0D8-7D12E6D03D7B}" srcOrd="1" destOrd="0" parTransId="{1B2293FD-6B0E-4825-B235-C5D93BEE6633}" sibTransId="{87B35764-9FD4-4B84-A2C6-2F369C3ED305}"/>
    <dgm:cxn modelId="{3D798AEC-9A4D-437A-9E5F-4CFC3D3253D5}" type="presOf" srcId="{E77967E9-90CC-4AAB-9013-012A21678685}" destId="{FF919472-73A4-4B13-9DC7-3A62ECFC0E80}" srcOrd="0" destOrd="0" presId="urn:microsoft.com/office/officeart/2005/8/layout/list1"/>
    <dgm:cxn modelId="{3FFEBFEC-B5F7-4497-B4EA-0F5052E48CBC}" type="presOf" srcId="{73B816E9-2C84-4E1A-A1EE-51C7D823DB0D}" destId="{B23288B9-EF73-4D92-B864-536F7A81F8DE}" srcOrd="1" destOrd="0" presId="urn:microsoft.com/office/officeart/2005/8/layout/list1"/>
    <dgm:cxn modelId="{D70769EF-37A8-49DD-A6BB-67D74355D75C}" type="presOf" srcId="{21E6535C-8476-428E-B4BB-068C8849CC7B}" destId="{69704E30-44E6-43A4-9915-87B7CE77F3E1}" srcOrd="0" destOrd="0" presId="urn:microsoft.com/office/officeart/2005/8/layout/list1"/>
    <dgm:cxn modelId="{DBBFD11E-9596-480E-90A7-603E2FFEA97E}" type="presParOf" srcId="{FFDC5C19-24EB-4E0F-B4BA-793A636AE4AF}" destId="{7FA59A9A-3E97-42EB-8D5D-910DE7DEA3A5}" srcOrd="0" destOrd="0" presId="urn:microsoft.com/office/officeart/2005/8/layout/list1"/>
    <dgm:cxn modelId="{7F0016A4-8404-4F3F-B15C-6586366CF6EE}" type="presParOf" srcId="{7FA59A9A-3E97-42EB-8D5D-910DE7DEA3A5}" destId="{BB2F8406-AC94-4721-8887-21AFE164B0F3}" srcOrd="0" destOrd="0" presId="urn:microsoft.com/office/officeart/2005/8/layout/list1"/>
    <dgm:cxn modelId="{3A991CC2-903C-4EE0-BEE7-906AA8F34785}" type="presParOf" srcId="{7FA59A9A-3E97-42EB-8D5D-910DE7DEA3A5}" destId="{B23288B9-EF73-4D92-B864-536F7A81F8DE}" srcOrd="1" destOrd="0" presId="urn:microsoft.com/office/officeart/2005/8/layout/list1"/>
    <dgm:cxn modelId="{0032C307-0D8E-4152-9587-3C831F204C09}" type="presParOf" srcId="{FFDC5C19-24EB-4E0F-B4BA-793A636AE4AF}" destId="{4F765467-6E04-49AE-A8E5-B7A6D26265EA}" srcOrd="1" destOrd="0" presId="urn:microsoft.com/office/officeart/2005/8/layout/list1"/>
    <dgm:cxn modelId="{D3973241-3F16-4C3B-AC96-FFF947034F09}" type="presParOf" srcId="{FFDC5C19-24EB-4E0F-B4BA-793A636AE4AF}" destId="{44FC3AFD-69AE-4CA2-BD83-5A1F3AD7DFAD}" srcOrd="2" destOrd="0" presId="urn:microsoft.com/office/officeart/2005/8/layout/list1"/>
    <dgm:cxn modelId="{024A13C3-BEF3-4E5B-BA82-85C8AFDE59FC}" type="presParOf" srcId="{FFDC5C19-24EB-4E0F-B4BA-793A636AE4AF}" destId="{F97E3594-C1B5-4F87-9E2D-92F05C9CCEF5}" srcOrd="3" destOrd="0" presId="urn:microsoft.com/office/officeart/2005/8/layout/list1"/>
    <dgm:cxn modelId="{14D58A76-9F72-4B8C-B42E-3552601B231A}" type="presParOf" srcId="{FFDC5C19-24EB-4E0F-B4BA-793A636AE4AF}" destId="{23A9FEFE-589F-498E-BBD2-83E4316257A2}" srcOrd="4" destOrd="0" presId="urn:microsoft.com/office/officeart/2005/8/layout/list1"/>
    <dgm:cxn modelId="{837EEB6E-874B-4B3F-936F-5DD6799497F1}" type="presParOf" srcId="{23A9FEFE-589F-498E-BBD2-83E4316257A2}" destId="{528E1AA2-B9A8-434B-B2DD-EE626CD7EF6B}" srcOrd="0" destOrd="0" presId="urn:microsoft.com/office/officeart/2005/8/layout/list1"/>
    <dgm:cxn modelId="{A59DAC24-122E-4E54-B630-D1E994303EA3}" type="presParOf" srcId="{23A9FEFE-589F-498E-BBD2-83E4316257A2}" destId="{25B134ED-4B01-482F-BEFB-972241F3E556}" srcOrd="1" destOrd="0" presId="urn:microsoft.com/office/officeart/2005/8/layout/list1"/>
    <dgm:cxn modelId="{01CDB1A8-35B6-4C8A-A21B-7CB6781D74B1}" type="presParOf" srcId="{FFDC5C19-24EB-4E0F-B4BA-793A636AE4AF}" destId="{40A04A08-E1C1-4D30-AB94-256CEEB9098D}" srcOrd="5" destOrd="0" presId="urn:microsoft.com/office/officeart/2005/8/layout/list1"/>
    <dgm:cxn modelId="{EE37A9C4-0902-4874-86E5-20EB54BC80DB}" type="presParOf" srcId="{FFDC5C19-24EB-4E0F-B4BA-793A636AE4AF}" destId="{547BB39F-2E04-4CB6-9E24-58A020112F97}" srcOrd="6" destOrd="0" presId="urn:microsoft.com/office/officeart/2005/8/layout/list1"/>
    <dgm:cxn modelId="{5B455D44-0FED-4EDF-AC4C-B404F6D5C03F}" type="presParOf" srcId="{FFDC5C19-24EB-4E0F-B4BA-793A636AE4AF}" destId="{580FAB7E-5762-40E4-8E10-A246742E44C8}" srcOrd="7" destOrd="0" presId="urn:microsoft.com/office/officeart/2005/8/layout/list1"/>
    <dgm:cxn modelId="{4C840F7A-7D58-43AF-9687-D95D55DA837F}" type="presParOf" srcId="{FFDC5C19-24EB-4E0F-B4BA-793A636AE4AF}" destId="{B82BC2CC-B1A9-4443-A8F2-E37025AA0526}" srcOrd="8" destOrd="0" presId="urn:microsoft.com/office/officeart/2005/8/layout/list1"/>
    <dgm:cxn modelId="{C71F99B8-3148-413E-B689-F05CA9D85CCF}" type="presParOf" srcId="{B82BC2CC-B1A9-4443-A8F2-E37025AA0526}" destId="{0F602AB0-A4BC-4D29-89F4-98AC36997C7F}" srcOrd="0" destOrd="0" presId="urn:microsoft.com/office/officeart/2005/8/layout/list1"/>
    <dgm:cxn modelId="{8344359A-D01B-4076-B4F1-4CB47A5B3FE4}" type="presParOf" srcId="{B82BC2CC-B1A9-4443-A8F2-E37025AA0526}" destId="{44F87C71-53E5-4AFA-A4DC-A5159963E1C7}" srcOrd="1" destOrd="0" presId="urn:microsoft.com/office/officeart/2005/8/layout/list1"/>
    <dgm:cxn modelId="{31BB5CF3-D13C-46E8-8A26-C4B1341FD14F}" type="presParOf" srcId="{FFDC5C19-24EB-4E0F-B4BA-793A636AE4AF}" destId="{8CA1727C-D629-4354-B40F-B06E7128D695}" srcOrd="9" destOrd="0" presId="urn:microsoft.com/office/officeart/2005/8/layout/list1"/>
    <dgm:cxn modelId="{145B4E49-5A10-41A8-8DC3-10CC5577B80C}" type="presParOf" srcId="{FFDC5C19-24EB-4E0F-B4BA-793A636AE4AF}" destId="{FF919472-73A4-4B13-9DC7-3A62ECFC0E80}" srcOrd="10" destOrd="0" presId="urn:microsoft.com/office/officeart/2005/8/layout/list1"/>
    <dgm:cxn modelId="{78F42E29-0442-421A-9DC7-1D07D10E5659}" type="presParOf" srcId="{FFDC5C19-24EB-4E0F-B4BA-793A636AE4AF}" destId="{63B91DBF-C683-48B6-AF77-05F1D8216CD5}" srcOrd="11" destOrd="0" presId="urn:microsoft.com/office/officeart/2005/8/layout/list1"/>
    <dgm:cxn modelId="{0F37BF67-456A-437E-B55E-A205E0E057EB}" type="presParOf" srcId="{FFDC5C19-24EB-4E0F-B4BA-793A636AE4AF}" destId="{9982B35D-DD5A-41D8-A1F6-5F2004B1A471}" srcOrd="12" destOrd="0" presId="urn:microsoft.com/office/officeart/2005/8/layout/list1"/>
    <dgm:cxn modelId="{D5040BAA-5136-4D8E-B529-9A18EEF06787}" type="presParOf" srcId="{9982B35D-DD5A-41D8-A1F6-5F2004B1A471}" destId="{AE702024-7615-4883-9596-4FD4F7E0135D}" srcOrd="0" destOrd="0" presId="urn:microsoft.com/office/officeart/2005/8/layout/list1"/>
    <dgm:cxn modelId="{2EE1219B-CA32-4229-BEE8-DE4D128DD515}" type="presParOf" srcId="{9982B35D-DD5A-41D8-A1F6-5F2004B1A471}" destId="{8354559C-E3C1-4CB5-ABF9-C101DEBAC680}" srcOrd="1" destOrd="0" presId="urn:microsoft.com/office/officeart/2005/8/layout/list1"/>
    <dgm:cxn modelId="{376C8A66-4C82-4325-983B-348E5F97AE1B}" type="presParOf" srcId="{FFDC5C19-24EB-4E0F-B4BA-793A636AE4AF}" destId="{404BFF5B-1223-4038-88AE-C3966E26DDD8}" srcOrd="13" destOrd="0" presId="urn:microsoft.com/office/officeart/2005/8/layout/list1"/>
    <dgm:cxn modelId="{D7711587-23B7-4F6E-A8A0-E92905698E3C}" type="presParOf" srcId="{FFDC5C19-24EB-4E0F-B4BA-793A636AE4AF}" destId="{69704E30-44E6-43A4-9915-87B7CE77F3E1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DFEC378-8EF4-4A7A-A164-546737F06EE9}" type="doc">
      <dgm:prSet loTypeId="urn:microsoft.com/office/officeart/2008/layout/PictureAccentList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fr-FR"/>
        </a:p>
      </dgm:t>
    </dgm:pt>
    <dgm:pt modelId="{69203EB9-93ED-48F5-8B82-F61A139D352A}">
      <dgm:prSet phldrT="[Texte]" custT="1"/>
      <dgm:spPr/>
      <dgm:t>
        <a:bodyPr/>
        <a:lstStyle/>
        <a:p>
          <a:r>
            <a:rPr lang="fr-BE" sz="2400" dirty="0">
              <a:latin typeface="Muli" pitchFamily="2" charset="0"/>
            </a:rPr>
            <a:t>Le harcèlement est une forme de violence</a:t>
          </a:r>
          <a:br>
            <a:rPr lang="fr-BE" sz="2400" dirty="0">
              <a:latin typeface="Muli" pitchFamily="2" charset="0"/>
            </a:rPr>
          </a:br>
          <a:r>
            <a:rPr lang="fr-BE" sz="2400" dirty="0">
              <a:latin typeface="Muli" pitchFamily="2" charset="0"/>
            </a:rPr>
            <a:t>par laquelle une personne est exposée</a:t>
          </a:r>
          <a:endParaRPr lang="fr-FR" sz="2400" dirty="0">
            <a:latin typeface="Muli" pitchFamily="2" charset="0"/>
          </a:endParaRPr>
        </a:p>
      </dgm:t>
    </dgm:pt>
    <dgm:pt modelId="{E80E0D46-6D3C-4591-AE25-4167A4410812}" type="parTrans" cxnId="{D81159C7-902F-4A10-93A5-1FDE0A2FFC6A}">
      <dgm:prSet/>
      <dgm:spPr/>
      <dgm:t>
        <a:bodyPr/>
        <a:lstStyle/>
        <a:p>
          <a:endParaRPr lang="fr-FR"/>
        </a:p>
      </dgm:t>
    </dgm:pt>
    <dgm:pt modelId="{8AFD883F-FDBB-413C-8F63-91D086FE7E09}" type="sibTrans" cxnId="{D81159C7-902F-4A10-93A5-1FDE0A2FFC6A}">
      <dgm:prSet/>
      <dgm:spPr/>
      <dgm:t>
        <a:bodyPr/>
        <a:lstStyle/>
        <a:p>
          <a:endParaRPr lang="fr-FR"/>
        </a:p>
      </dgm:t>
    </dgm:pt>
    <dgm:pt modelId="{BE0E3665-1C67-48DE-865E-4C0F7A883ADF}">
      <dgm:prSet phldrT="[Texte]" custT="1"/>
      <dgm:spPr/>
      <dgm:t>
        <a:bodyPr/>
        <a:lstStyle/>
        <a:p>
          <a:pPr algn="l"/>
          <a:r>
            <a:rPr lang="fr-BE" sz="2300" dirty="0">
              <a:latin typeface="Muli" pitchFamily="2" charset="0"/>
            </a:rPr>
            <a:t>de façon répétée et dans la durée </a:t>
          </a:r>
          <a:endParaRPr lang="fr-FR" sz="2300" dirty="0">
            <a:latin typeface="Muli" pitchFamily="2" charset="0"/>
          </a:endParaRPr>
        </a:p>
      </dgm:t>
    </dgm:pt>
    <dgm:pt modelId="{7BA0AA3C-7DF0-4A76-AAD5-9D72D1AA59C6}" type="parTrans" cxnId="{90E0AFF4-3A96-48FF-8FA6-79708E74367A}">
      <dgm:prSet/>
      <dgm:spPr/>
      <dgm:t>
        <a:bodyPr/>
        <a:lstStyle/>
        <a:p>
          <a:endParaRPr lang="fr-FR"/>
        </a:p>
      </dgm:t>
    </dgm:pt>
    <dgm:pt modelId="{7A2F4FAC-6C54-4B22-8FC9-B3C1E4F02C66}" type="sibTrans" cxnId="{90E0AFF4-3A96-48FF-8FA6-79708E74367A}">
      <dgm:prSet/>
      <dgm:spPr/>
      <dgm:t>
        <a:bodyPr/>
        <a:lstStyle/>
        <a:p>
          <a:endParaRPr lang="fr-FR"/>
        </a:p>
      </dgm:t>
    </dgm:pt>
    <dgm:pt modelId="{6FEDF59C-1DD1-4F9D-B5EF-CFED4F0C01EC}">
      <dgm:prSet phldrT="[Texte]" custT="1"/>
      <dgm:spPr/>
      <dgm:t>
        <a:bodyPr/>
        <a:lstStyle/>
        <a:p>
          <a:pPr algn="l"/>
          <a:r>
            <a:rPr lang="fr-BE" sz="2300" dirty="0">
              <a:latin typeface="Muli" pitchFamily="2" charset="0"/>
            </a:rPr>
            <a:t>à des agissements intentionnellement négatifs,</a:t>
          </a:r>
          <a:br>
            <a:rPr lang="fr-BE" sz="2300" dirty="0">
              <a:latin typeface="Muli" pitchFamily="2" charset="0"/>
            </a:rPr>
          </a:br>
          <a:r>
            <a:rPr lang="fr-BE" sz="2300" dirty="0">
              <a:latin typeface="Muli" pitchFamily="2" charset="0"/>
            </a:rPr>
            <a:t>causant notamment des blessures ou de l’inconfort</a:t>
          </a:r>
          <a:endParaRPr lang="fr-FR" sz="2300" dirty="0">
            <a:latin typeface="Muli" pitchFamily="2" charset="0"/>
          </a:endParaRPr>
        </a:p>
      </dgm:t>
    </dgm:pt>
    <dgm:pt modelId="{1B5A0C82-EF31-4209-AD38-84D81C27967D}" type="parTrans" cxnId="{0410BD5A-2855-42D0-8FCB-F3006963D33C}">
      <dgm:prSet/>
      <dgm:spPr/>
      <dgm:t>
        <a:bodyPr/>
        <a:lstStyle/>
        <a:p>
          <a:endParaRPr lang="fr-FR"/>
        </a:p>
      </dgm:t>
    </dgm:pt>
    <dgm:pt modelId="{242A58CF-1267-4E44-B265-D1C8B0B7D8DB}" type="sibTrans" cxnId="{0410BD5A-2855-42D0-8FCB-F3006963D33C}">
      <dgm:prSet/>
      <dgm:spPr/>
      <dgm:t>
        <a:bodyPr/>
        <a:lstStyle/>
        <a:p>
          <a:endParaRPr lang="fr-FR"/>
        </a:p>
      </dgm:t>
    </dgm:pt>
    <dgm:pt modelId="{472397DC-599D-42DC-ABD0-B3772D45687C}">
      <dgm:prSet phldrT="[Texte]" custT="1"/>
      <dgm:spPr/>
      <dgm:t>
        <a:bodyPr/>
        <a:lstStyle/>
        <a:p>
          <a:pPr algn="l"/>
          <a:r>
            <a:rPr lang="fr-BE" sz="2300" dirty="0">
              <a:latin typeface="Muli" pitchFamily="2" charset="0"/>
            </a:rPr>
            <a:t>imposés par une personne ou un groupe de personnes qui se trouve, physiquement ou socialement, dans une position de domination psychologique.</a:t>
          </a:r>
          <a:endParaRPr lang="fr-FR" sz="2300" dirty="0">
            <a:latin typeface="Muli" pitchFamily="2" charset="0"/>
          </a:endParaRPr>
        </a:p>
      </dgm:t>
    </dgm:pt>
    <dgm:pt modelId="{4CAF7475-1F8B-49B4-A12C-9AA875309977}" type="parTrans" cxnId="{C9E5B6AA-22EE-4C74-9231-2047609252FC}">
      <dgm:prSet/>
      <dgm:spPr/>
      <dgm:t>
        <a:bodyPr/>
        <a:lstStyle/>
        <a:p>
          <a:endParaRPr lang="fr-FR"/>
        </a:p>
      </dgm:t>
    </dgm:pt>
    <dgm:pt modelId="{7D023644-3DF1-41EE-84D5-EA1B09CE5F4B}" type="sibTrans" cxnId="{C9E5B6AA-22EE-4C74-9231-2047609252FC}">
      <dgm:prSet/>
      <dgm:spPr/>
      <dgm:t>
        <a:bodyPr/>
        <a:lstStyle/>
        <a:p>
          <a:endParaRPr lang="fr-FR"/>
        </a:p>
      </dgm:t>
    </dgm:pt>
    <dgm:pt modelId="{15AF152C-B79E-43F0-8789-08634E304DEC}" type="pres">
      <dgm:prSet presAssocID="{7DFEC378-8EF4-4A7A-A164-546737F06EE9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</dgm:pt>
    <dgm:pt modelId="{80CB859E-281B-49D6-9480-A32870E63751}" type="pres">
      <dgm:prSet presAssocID="{69203EB9-93ED-48F5-8B82-F61A139D352A}" presName="root" presStyleCnt="0">
        <dgm:presLayoutVars>
          <dgm:chMax/>
          <dgm:chPref val="4"/>
        </dgm:presLayoutVars>
      </dgm:prSet>
      <dgm:spPr/>
    </dgm:pt>
    <dgm:pt modelId="{D91638ED-E31F-4E6C-A887-9BF789A6EC88}" type="pres">
      <dgm:prSet presAssocID="{69203EB9-93ED-48F5-8B82-F61A139D352A}" presName="rootComposite" presStyleCnt="0">
        <dgm:presLayoutVars/>
      </dgm:prSet>
      <dgm:spPr/>
    </dgm:pt>
    <dgm:pt modelId="{2B13F190-0851-49AC-BACB-CB4D899C9E03}" type="pres">
      <dgm:prSet presAssocID="{69203EB9-93ED-48F5-8B82-F61A139D352A}" presName="rootText" presStyleLbl="node0" presStyleIdx="0" presStyleCnt="1" custLinFactNeighborX="-446" custLinFactNeighborY="3282">
        <dgm:presLayoutVars>
          <dgm:chMax/>
          <dgm:chPref val="4"/>
        </dgm:presLayoutVars>
      </dgm:prSet>
      <dgm:spPr/>
    </dgm:pt>
    <dgm:pt modelId="{6EC77972-4446-4AE9-A26F-32BCD763AAD0}" type="pres">
      <dgm:prSet presAssocID="{69203EB9-93ED-48F5-8B82-F61A139D352A}" presName="childShape" presStyleCnt="0">
        <dgm:presLayoutVars>
          <dgm:chMax val="0"/>
          <dgm:chPref val="0"/>
        </dgm:presLayoutVars>
      </dgm:prSet>
      <dgm:spPr/>
    </dgm:pt>
    <dgm:pt modelId="{C4B054EE-E1BA-4886-A1D7-D3A848EF6193}" type="pres">
      <dgm:prSet presAssocID="{BE0E3665-1C67-48DE-865E-4C0F7A883ADF}" presName="childComposite" presStyleCnt="0">
        <dgm:presLayoutVars>
          <dgm:chMax val="0"/>
          <dgm:chPref val="0"/>
        </dgm:presLayoutVars>
      </dgm:prSet>
      <dgm:spPr/>
    </dgm:pt>
    <dgm:pt modelId="{DF977C50-1CE7-4B0E-A28A-FD59148B2C7E}" type="pres">
      <dgm:prSet presAssocID="{BE0E3665-1C67-48DE-865E-4C0F7A883ADF}" presName="Image" presStyleLbl="nod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BACF71EB-D901-4310-A08B-20E99A73E396}" type="pres">
      <dgm:prSet presAssocID="{BE0E3665-1C67-48DE-865E-4C0F7A883ADF}" presName="childText" presStyleLbl="lnNode1" presStyleIdx="0" presStyleCnt="3">
        <dgm:presLayoutVars>
          <dgm:chMax val="0"/>
          <dgm:chPref val="0"/>
          <dgm:bulletEnabled val="1"/>
        </dgm:presLayoutVars>
      </dgm:prSet>
      <dgm:spPr/>
    </dgm:pt>
    <dgm:pt modelId="{4BF253C5-997D-427D-98F7-3CF33449C9D5}" type="pres">
      <dgm:prSet presAssocID="{6FEDF59C-1DD1-4F9D-B5EF-CFED4F0C01EC}" presName="childComposite" presStyleCnt="0">
        <dgm:presLayoutVars>
          <dgm:chMax val="0"/>
          <dgm:chPref val="0"/>
        </dgm:presLayoutVars>
      </dgm:prSet>
      <dgm:spPr/>
    </dgm:pt>
    <dgm:pt modelId="{F890F661-B3F8-4D86-A2D7-028AE4D91B61}" type="pres">
      <dgm:prSet presAssocID="{6FEDF59C-1DD1-4F9D-B5EF-CFED4F0C01EC}" presName="Image" presStyleLbl="nod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51CE5599-5589-4657-AC4C-D9FC47395C93}" type="pres">
      <dgm:prSet presAssocID="{6FEDF59C-1DD1-4F9D-B5EF-CFED4F0C01EC}" presName="childText" presStyleLbl="lnNode1" presStyleIdx="1" presStyleCnt="3" custLinFactNeighborX="-652" custLinFactNeighborY="-953">
        <dgm:presLayoutVars>
          <dgm:chMax val="0"/>
          <dgm:chPref val="0"/>
          <dgm:bulletEnabled val="1"/>
        </dgm:presLayoutVars>
      </dgm:prSet>
      <dgm:spPr/>
    </dgm:pt>
    <dgm:pt modelId="{2C0ABB47-1597-4F1A-AA3F-9CA6C6285E2B}" type="pres">
      <dgm:prSet presAssocID="{472397DC-599D-42DC-ABD0-B3772D45687C}" presName="childComposite" presStyleCnt="0">
        <dgm:presLayoutVars>
          <dgm:chMax val="0"/>
          <dgm:chPref val="0"/>
        </dgm:presLayoutVars>
      </dgm:prSet>
      <dgm:spPr/>
    </dgm:pt>
    <dgm:pt modelId="{3BDAFAF9-65C7-4300-A845-190AA5EB433C}" type="pres">
      <dgm:prSet presAssocID="{472397DC-599D-42DC-ABD0-B3772D45687C}" presName="Image" presStyleLbl="nod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585A4FE8-31DB-4F78-BE1C-F671A33A70AD}" type="pres">
      <dgm:prSet presAssocID="{472397DC-599D-42DC-ABD0-B3772D45687C}" presName="childText" presStyleLbl="ln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37061A1C-8D59-4A48-B988-BEA9DAA2D5E0}" type="presOf" srcId="{472397DC-599D-42DC-ABD0-B3772D45687C}" destId="{585A4FE8-31DB-4F78-BE1C-F671A33A70AD}" srcOrd="0" destOrd="0" presId="urn:microsoft.com/office/officeart/2008/layout/PictureAccentList"/>
    <dgm:cxn modelId="{6F476E3C-BC5D-403A-BC14-0408011A4AE7}" type="presOf" srcId="{69203EB9-93ED-48F5-8B82-F61A139D352A}" destId="{2B13F190-0851-49AC-BACB-CB4D899C9E03}" srcOrd="0" destOrd="0" presId="urn:microsoft.com/office/officeart/2008/layout/PictureAccentList"/>
    <dgm:cxn modelId="{0410BD5A-2855-42D0-8FCB-F3006963D33C}" srcId="{69203EB9-93ED-48F5-8B82-F61A139D352A}" destId="{6FEDF59C-1DD1-4F9D-B5EF-CFED4F0C01EC}" srcOrd="1" destOrd="0" parTransId="{1B5A0C82-EF31-4209-AD38-84D81C27967D}" sibTransId="{242A58CF-1267-4E44-B265-D1C8B0B7D8DB}"/>
    <dgm:cxn modelId="{4B46BC7D-59E8-48FD-A1CE-F1D10747CEF0}" type="presOf" srcId="{7DFEC378-8EF4-4A7A-A164-546737F06EE9}" destId="{15AF152C-B79E-43F0-8789-08634E304DEC}" srcOrd="0" destOrd="0" presId="urn:microsoft.com/office/officeart/2008/layout/PictureAccentList"/>
    <dgm:cxn modelId="{F515F28A-0B9C-4835-9530-1E0A5FB131C7}" type="presOf" srcId="{6FEDF59C-1DD1-4F9D-B5EF-CFED4F0C01EC}" destId="{51CE5599-5589-4657-AC4C-D9FC47395C93}" srcOrd="0" destOrd="0" presId="urn:microsoft.com/office/officeart/2008/layout/PictureAccentList"/>
    <dgm:cxn modelId="{C9E5B6AA-22EE-4C74-9231-2047609252FC}" srcId="{69203EB9-93ED-48F5-8B82-F61A139D352A}" destId="{472397DC-599D-42DC-ABD0-B3772D45687C}" srcOrd="2" destOrd="0" parTransId="{4CAF7475-1F8B-49B4-A12C-9AA875309977}" sibTransId="{7D023644-3DF1-41EE-84D5-EA1B09CE5F4B}"/>
    <dgm:cxn modelId="{D81159C7-902F-4A10-93A5-1FDE0A2FFC6A}" srcId="{7DFEC378-8EF4-4A7A-A164-546737F06EE9}" destId="{69203EB9-93ED-48F5-8B82-F61A139D352A}" srcOrd="0" destOrd="0" parTransId="{E80E0D46-6D3C-4591-AE25-4167A4410812}" sibTransId="{8AFD883F-FDBB-413C-8F63-91D086FE7E09}"/>
    <dgm:cxn modelId="{D69A8DEA-CFA3-474B-B9E1-07D85DF43CA1}" type="presOf" srcId="{BE0E3665-1C67-48DE-865E-4C0F7A883ADF}" destId="{BACF71EB-D901-4310-A08B-20E99A73E396}" srcOrd="0" destOrd="0" presId="urn:microsoft.com/office/officeart/2008/layout/PictureAccentList"/>
    <dgm:cxn modelId="{90E0AFF4-3A96-48FF-8FA6-79708E74367A}" srcId="{69203EB9-93ED-48F5-8B82-F61A139D352A}" destId="{BE0E3665-1C67-48DE-865E-4C0F7A883ADF}" srcOrd="0" destOrd="0" parTransId="{7BA0AA3C-7DF0-4A76-AAD5-9D72D1AA59C6}" sibTransId="{7A2F4FAC-6C54-4B22-8FC9-B3C1E4F02C66}"/>
    <dgm:cxn modelId="{A8FD3472-C0F2-43EA-B1A8-535DC76DD894}" type="presParOf" srcId="{15AF152C-B79E-43F0-8789-08634E304DEC}" destId="{80CB859E-281B-49D6-9480-A32870E63751}" srcOrd="0" destOrd="0" presId="urn:microsoft.com/office/officeart/2008/layout/PictureAccentList"/>
    <dgm:cxn modelId="{10D75D59-2BB2-4843-85A9-0435F13ACBC0}" type="presParOf" srcId="{80CB859E-281B-49D6-9480-A32870E63751}" destId="{D91638ED-E31F-4E6C-A887-9BF789A6EC88}" srcOrd="0" destOrd="0" presId="urn:microsoft.com/office/officeart/2008/layout/PictureAccentList"/>
    <dgm:cxn modelId="{85F09817-A2DB-44B7-B5BD-6588C35B7997}" type="presParOf" srcId="{D91638ED-E31F-4E6C-A887-9BF789A6EC88}" destId="{2B13F190-0851-49AC-BACB-CB4D899C9E03}" srcOrd="0" destOrd="0" presId="urn:microsoft.com/office/officeart/2008/layout/PictureAccentList"/>
    <dgm:cxn modelId="{AA9AA8ED-BE14-4111-86D4-A68739436522}" type="presParOf" srcId="{80CB859E-281B-49D6-9480-A32870E63751}" destId="{6EC77972-4446-4AE9-A26F-32BCD763AAD0}" srcOrd="1" destOrd="0" presId="urn:microsoft.com/office/officeart/2008/layout/PictureAccentList"/>
    <dgm:cxn modelId="{BE18CC89-9EC3-4301-8CA9-05B2B1E7A6CF}" type="presParOf" srcId="{6EC77972-4446-4AE9-A26F-32BCD763AAD0}" destId="{C4B054EE-E1BA-4886-A1D7-D3A848EF6193}" srcOrd="0" destOrd="0" presId="urn:microsoft.com/office/officeart/2008/layout/PictureAccentList"/>
    <dgm:cxn modelId="{37681377-3158-4B2E-BCFE-14D98CC963D5}" type="presParOf" srcId="{C4B054EE-E1BA-4886-A1D7-D3A848EF6193}" destId="{DF977C50-1CE7-4B0E-A28A-FD59148B2C7E}" srcOrd="0" destOrd="0" presId="urn:microsoft.com/office/officeart/2008/layout/PictureAccentList"/>
    <dgm:cxn modelId="{C3B3FA23-CF86-40EF-A51A-1AC1710C1582}" type="presParOf" srcId="{C4B054EE-E1BA-4886-A1D7-D3A848EF6193}" destId="{BACF71EB-D901-4310-A08B-20E99A73E396}" srcOrd="1" destOrd="0" presId="urn:microsoft.com/office/officeart/2008/layout/PictureAccentList"/>
    <dgm:cxn modelId="{71EA0055-B279-4E66-9CC4-42B0EFF11C2C}" type="presParOf" srcId="{6EC77972-4446-4AE9-A26F-32BCD763AAD0}" destId="{4BF253C5-997D-427D-98F7-3CF33449C9D5}" srcOrd="1" destOrd="0" presId="urn:microsoft.com/office/officeart/2008/layout/PictureAccentList"/>
    <dgm:cxn modelId="{2E65F687-F32C-4626-AF90-54532059E356}" type="presParOf" srcId="{4BF253C5-997D-427D-98F7-3CF33449C9D5}" destId="{F890F661-B3F8-4D86-A2D7-028AE4D91B61}" srcOrd="0" destOrd="0" presId="urn:microsoft.com/office/officeart/2008/layout/PictureAccentList"/>
    <dgm:cxn modelId="{6091FFDF-B43C-4E66-9B40-5E591B4D89D5}" type="presParOf" srcId="{4BF253C5-997D-427D-98F7-3CF33449C9D5}" destId="{51CE5599-5589-4657-AC4C-D9FC47395C93}" srcOrd="1" destOrd="0" presId="urn:microsoft.com/office/officeart/2008/layout/PictureAccentList"/>
    <dgm:cxn modelId="{CE7FA4E0-59D2-4F17-A1D2-18F270BAE971}" type="presParOf" srcId="{6EC77972-4446-4AE9-A26F-32BCD763AAD0}" destId="{2C0ABB47-1597-4F1A-AA3F-9CA6C6285E2B}" srcOrd="2" destOrd="0" presId="urn:microsoft.com/office/officeart/2008/layout/PictureAccentList"/>
    <dgm:cxn modelId="{4F35EEA4-0FA2-4298-A5E6-B28BA94BB577}" type="presParOf" srcId="{2C0ABB47-1597-4F1A-AA3F-9CA6C6285E2B}" destId="{3BDAFAF9-65C7-4300-A845-190AA5EB433C}" srcOrd="0" destOrd="0" presId="urn:microsoft.com/office/officeart/2008/layout/PictureAccentList"/>
    <dgm:cxn modelId="{CC77F561-8D77-4C8E-B7C9-A11B44122305}" type="presParOf" srcId="{2C0ABB47-1597-4F1A-AA3F-9CA6C6285E2B}" destId="{585A4FE8-31DB-4F78-BE1C-F671A33A70AD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A8789EB-7311-4CCE-BDC4-B060989B61F2}" type="doc">
      <dgm:prSet loTypeId="urn:microsoft.com/office/officeart/2005/8/layout/cycle7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fr-FR"/>
        </a:p>
      </dgm:t>
    </dgm:pt>
    <dgm:pt modelId="{97B2E1E4-27F2-467C-AC63-83B9239B772A}">
      <dgm:prSet phldrT="[Texte]" custT="1"/>
      <dgm:spPr/>
      <dgm:t>
        <a:bodyPr/>
        <a:lstStyle/>
        <a:p>
          <a:r>
            <a:rPr lang="fr-FR" sz="2800" dirty="0">
              <a:latin typeface="Muli" panose="02000503000000000000" pitchFamily="2" charset="0"/>
            </a:rPr>
            <a:t>Harceleur</a:t>
          </a:r>
          <a:br>
            <a:rPr lang="fr-FR" sz="3200" dirty="0">
              <a:latin typeface="Muli" panose="02000503000000000000" pitchFamily="2" charset="0"/>
            </a:rPr>
          </a:br>
          <a:r>
            <a:rPr lang="fr-FR" sz="1600" dirty="0">
              <a:latin typeface="Muli" pitchFamily="2" charset="0"/>
            </a:rPr>
            <a:t>Il cherche à </a:t>
          </a:r>
          <a:r>
            <a:rPr lang="fr-BE" sz="1600" dirty="0">
              <a:latin typeface="Muli" pitchFamily="2" charset="0"/>
            </a:rPr>
            <a:t>dépasser un sentiment de faiblesse, à dissimuler une vulnérabilité, à satisfaire son besoin de reconnaissance en tant que leader (d'un groupe de témoins).</a:t>
          </a:r>
          <a:br>
            <a:rPr lang="fr-BE" sz="1600" dirty="0">
              <a:latin typeface="Muli" pitchFamily="2" charset="0"/>
            </a:rPr>
          </a:br>
          <a:r>
            <a:rPr lang="fr-BE" sz="1600" dirty="0">
              <a:latin typeface="Muli" pitchFamily="2" charset="0"/>
              <a:sym typeface="Wingdings 3" panose="05040102010807070707" pitchFamily="18" charset="2"/>
            </a:rPr>
            <a:t></a:t>
          </a:r>
          <a:r>
            <a:rPr lang="fr-BE" sz="1600" dirty="0">
              <a:latin typeface="Muli" pitchFamily="2" charset="0"/>
            </a:rPr>
            <a:t> Il s'affirme par l’agressivité,</a:t>
          </a:r>
          <a:br>
            <a:rPr lang="fr-BE" sz="1600" dirty="0">
              <a:latin typeface="Muli" pitchFamily="2" charset="0"/>
            </a:rPr>
          </a:br>
          <a:r>
            <a:rPr lang="fr-BE" sz="1600" dirty="0">
              <a:latin typeface="Muli" pitchFamily="2" charset="0"/>
            </a:rPr>
            <a:t>la force corporelle, les </a:t>
          </a:r>
          <a:r>
            <a:rPr lang="fr-BE" sz="1600">
              <a:latin typeface="Muli" pitchFamily="2" charset="0"/>
            </a:rPr>
            <a:t>mots. </a:t>
          </a:r>
          <a:endParaRPr lang="fr-FR" sz="1600" dirty="0">
            <a:latin typeface="Muli" pitchFamily="2" charset="0"/>
          </a:endParaRPr>
        </a:p>
      </dgm:t>
    </dgm:pt>
    <dgm:pt modelId="{7341EF7C-6329-415C-9BFC-4642CCAB607D}" type="parTrans" cxnId="{4A5AD0D0-9581-440C-B445-2169BE5A1D4E}">
      <dgm:prSet/>
      <dgm:spPr/>
      <dgm:t>
        <a:bodyPr/>
        <a:lstStyle/>
        <a:p>
          <a:endParaRPr lang="fr-FR"/>
        </a:p>
      </dgm:t>
    </dgm:pt>
    <dgm:pt modelId="{7230B167-24CA-4BF1-A6F3-4D5900BCC9E5}" type="sibTrans" cxnId="{4A5AD0D0-9581-440C-B445-2169BE5A1D4E}">
      <dgm:prSet/>
      <dgm:spPr/>
      <dgm:t>
        <a:bodyPr/>
        <a:lstStyle/>
        <a:p>
          <a:endParaRPr lang="fr-FR"/>
        </a:p>
      </dgm:t>
    </dgm:pt>
    <dgm:pt modelId="{5B9A42C0-5B66-4F3E-BA43-03DB851D225A}">
      <dgm:prSet phldrT="[Texte]" custT="1"/>
      <dgm:spPr/>
      <dgm:t>
        <a:bodyPr/>
        <a:lstStyle/>
        <a:p>
          <a:pPr algn="ctr"/>
          <a:r>
            <a:rPr lang="fr-FR" sz="2800" dirty="0">
              <a:latin typeface="Muli" pitchFamily="2" charset="0"/>
            </a:rPr>
            <a:t>Victime</a:t>
          </a:r>
          <a:br>
            <a:rPr lang="fr-FR" sz="2800" dirty="0">
              <a:latin typeface="Muli" pitchFamily="2" charset="0"/>
            </a:rPr>
          </a:br>
          <a:r>
            <a:rPr lang="fr-FR" sz="1600" dirty="0">
              <a:latin typeface="Muli" pitchFamily="2" charset="0"/>
            </a:rPr>
            <a:t>Elle a honte, craint des représailles,</a:t>
          </a:r>
          <a:br>
            <a:rPr lang="fr-FR" sz="1600" dirty="0">
              <a:latin typeface="Muli" pitchFamily="2" charset="0"/>
            </a:rPr>
          </a:br>
          <a:r>
            <a:rPr lang="fr-FR" sz="1600" dirty="0">
              <a:latin typeface="Muli" pitchFamily="2" charset="0"/>
            </a:rPr>
            <a:t>a peur du jugement des adultes</a:t>
          </a:r>
          <a:br>
            <a:rPr lang="fr-FR" sz="1600" dirty="0">
              <a:latin typeface="Muli" pitchFamily="2" charset="0"/>
            </a:rPr>
          </a:br>
          <a:r>
            <a:rPr lang="fr-FR" sz="1600" dirty="0">
              <a:latin typeface="Muli" pitchFamily="2" charset="0"/>
            </a:rPr>
            <a:t>et veut se débrouiller seule.</a:t>
          </a:r>
          <a:br>
            <a:rPr lang="fr-FR" sz="1600" dirty="0">
              <a:latin typeface="Muli" pitchFamily="2" charset="0"/>
            </a:rPr>
          </a:br>
          <a:r>
            <a:rPr lang="fr-BE" sz="1600" dirty="0">
              <a:latin typeface="Muli" pitchFamily="2" charset="0"/>
              <a:sym typeface="Wingdings 3" panose="05040102010807070707" pitchFamily="18" charset="2"/>
            </a:rPr>
            <a:t> Elle s'isole et garde le s</a:t>
          </a:r>
          <a:r>
            <a:rPr lang="fr-BE" sz="1600" dirty="0">
              <a:latin typeface="Muli" pitchFamily="2" charset="0"/>
            </a:rPr>
            <a:t>ilence, sans protester ou chercher à dénoncer.</a:t>
          </a:r>
          <a:endParaRPr lang="fr-FR" sz="1600" dirty="0">
            <a:latin typeface="Muli" pitchFamily="2" charset="0"/>
          </a:endParaRPr>
        </a:p>
      </dgm:t>
    </dgm:pt>
    <dgm:pt modelId="{C13B8001-E1FD-4859-87BB-BB7229E4185C}" type="parTrans" cxnId="{F0696868-B9C5-466B-9CB6-E55B8058F9CF}">
      <dgm:prSet/>
      <dgm:spPr/>
      <dgm:t>
        <a:bodyPr/>
        <a:lstStyle/>
        <a:p>
          <a:endParaRPr lang="fr-FR"/>
        </a:p>
      </dgm:t>
    </dgm:pt>
    <dgm:pt modelId="{8DB8AF6B-0C9A-4E2C-8140-D8BFEF8AE9FC}" type="sibTrans" cxnId="{F0696868-B9C5-466B-9CB6-E55B8058F9CF}">
      <dgm:prSet/>
      <dgm:spPr/>
      <dgm:t>
        <a:bodyPr/>
        <a:lstStyle/>
        <a:p>
          <a:endParaRPr lang="fr-FR"/>
        </a:p>
      </dgm:t>
    </dgm:pt>
    <dgm:pt modelId="{8BA49B6B-12BB-4D36-B73B-52E5EDE2F0DE}">
      <dgm:prSet custT="1"/>
      <dgm:spPr/>
      <dgm:t>
        <a:bodyPr/>
        <a:lstStyle/>
        <a:p>
          <a:pPr algn="l"/>
          <a:r>
            <a:rPr lang="fr-BE" sz="1600" dirty="0">
              <a:latin typeface="Muli" pitchFamily="2" charset="0"/>
            </a:rPr>
            <a:t> Supporteur : il participe ou encourage le harceleur ;</a:t>
          </a:r>
        </a:p>
      </dgm:t>
    </dgm:pt>
    <dgm:pt modelId="{A712BD10-B841-4E07-B3D4-0BF890438EA9}" type="parTrans" cxnId="{B3B959D8-2DE2-4217-A494-45ADB36F192A}">
      <dgm:prSet/>
      <dgm:spPr/>
      <dgm:t>
        <a:bodyPr/>
        <a:lstStyle/>
        <a:p>
          <a:endParaRPr lang="fr-FR"/>
        </a:p>
      </dgm:t>
    </dgm:pt>
    <dgm:pt modelId="{6A145399-1DB7-4123-94A4-883073F595CB}" type="sibTrans" cxnId="{B3B959D8-2DE2-4217-A494-45ADB36F192A}">
      <dgm:prSet/>
      <dgm:spPr/>
      <dgm:t>
        <a:bodyPr/>
        <a:lstStyle/>
        <a:p>
          <a:endParaRPr lang="fr-FR"/>
        </a:p>
      </dgm:t>
    </dgm:pt>
    <dgm:pt modelId="{76091EEA-0F1A-48C6-9B40-C753BFAF41BD}">
      <dgm:prSet custT="1"/>
      <dgm:spPr/>
      <dgm:t>
        <a:bodyPr/>
        <a:lstStyle/>
        <a:p>
          <a:pPr algn="l"/>
          <a:r>
            <a:rPr lang="fr-BE" sz="1600" dirty="0">
              <a:latin typeface="Muli" pitchFamily="2" charset="0"/>
            </a:rPr>
            <a:t> Défenseur : il intervient en faveur de la victime.</a:t>
          </a:r>
        </a:p>
      </dgm:t>
    </dgm:pt>
    <dgm:pt modelId="{312FA881-053D-475C-A0B8-281272707EAD}" type="parTrans" cxnId="{BDCCB803-1B70-4CC6-B808-243522010B45}">
      <dgm:prSet/>
      <dgm:spPr/>
      <dgm:t>
        <a:bodyPr/>
        <a:lstStyle/>
        <a:p>
          <a:endParaRPr lang="fr-FR"/>
        </a:p>
      </dgm:t>
    </dgm:pt>
    <dgm:pt modelId="{D4E78ADB-A91A-4DC0-A91F-A5D82D75731F}" type="sibTrans" cxnId="{BDCCB803-1B70-4CC6-B808-243522010B45}">
      <dgm:prSet/>
      <dgm:spPr/>
      <dgm:t>
        <a:bodyPr/>
        <a:lstStyle/>
        <a:p>
          <a:endParaRPr lang="fr-FR"/>
        </a:p>
      </dgm:t>
    </dgm:pt>
    <dgm:pt modelId="{467DEDDD-2FA5-45DE-A9AB-8BEE30C47CEA}">
      <dgm:prSet phldrT="[Texte]" custT="1"/>
      <dgm:spPr/>
      <dgm:t>
        <a:bodyPr/>
        <a:lstStyle/>
        <a:p>
          <a:pPr algn="l"/>
          <a:r>
            <a:rPr lang="fr-BE" sz="1600" dirty="0">
              <a:latin typeface="Muli" pitchFamily="2" charset="0"/>
            </a:rPr>
            <a:t> </a:t>
          </a:r>
          <a:r>
            <a:rPr lang="fr-BE" sz="1600" dirty="0" err="1">
              <a:latin typeface="Muli" pitchFamily="2" charset="0"/>
            </a:rPr>
            <a:t>Outsideur</a:t>
          </a:r>
          <a:r>
            <a:rPr lang="fr-BE" sz="1600" dirty="0">
              <a:latin typeface="Muli" pitchFamily="2" charset="0"/>
            </a:rPr>
            <a:t> : il ne participe pas, mais ne s’oppose pas au harceleur ;</a:t>
          </a:r>
          <a:endParaRPr lang="fr-FR" sz="1600" dirty="0">
            <a:latin typeface="Muli" pitchFamily="2" charset="0"/>
          </a:endParaRPr>
        </a:p>
      </dgm:t>
    </dgm:pt>
    <dgm:pt modelId="{F07C3665-EFB9-4931-AE27-DD748CB923AA}" type="parTrans" cxnId="{8EADE230-349A-424B-803B-C0716C433B1F}">
      <dgm:prSet/>
      <dgm:spPr/>
      <dgm:t>
        <a:bodyPr/>
        <a:lstStyle/>
        <a:p>
          <a:endParaRPr lang="fr-FR"/>
        </a:p>
      </dgm:t>
    </dgm:pt>
    <dgm:pt modelId="{4BE452B9-EDFA-4A34-83E3-E46744455FEE}" type="sibTrans" cxnId="{8EADE230-349A-424B-803B-C0716C433B1F}">
      <dgm:prSet/>
      <dgm:spPr/>
      <dgm:t>
        <a:bodyPr/>
        <a:lstStyle/>
        <a:p>
          <a:endParaRPr lang="fr-FR"/>
        </a:p>
      </dgm:t>
    </dgm:pt>
    <dgm:pt modelId="{3EA9C88D-C195-492F-AADA-56EF958F30D5}">
      <dgm:prSet phldrT="[Texte]" custT="1"/>
      <dgm:spPr/>
      <dgm:t>
        <a:bodyPr/>
        <a:lstStyle/>
        <a:p>
          <a:pPr algn="ctr"/>
          <a:r>
            <a:rPr lang="fr-FR" sz="2800" dirty="0">
              <a:latin typeface="Muli" pitchFamily="2" charset="0"/>
            </a:rPr>
            <a:t>Témoin</a:t>
          </a:r>
        </a:p>
      </dgm:t>
    </dgm:pt>
    <dgm:pt modelId="{D592A00A-DF90-4E67-9699-D5E00B2238A4}" type="parTrans" cxnId="{EB3194DD-210F-4378-8526-7EE9714BB700}">
      <dgm:prSet/>
      <dgm:spPr/>
      <dgm:t>
        <a:bodyPr/>
        <a:lstStyle/>
        <a:p>
          <a:endParaRPr lang="fr-FR"/>
        </a:p>
      </dgm:t>
    </dgm:pt>
    <dgm:pt modelId="{9DF9C268-A00E-4165-9577-523ACE04C658}" type="sibTrans" cxnId="{EB3194DD-210F-4378-8526-7EE9714BB700}">
      <dgm:prSet/>
      <dgm:spPr/>
      <dgm:t>
        <a:bodyPr/>
        <a:lstStyle/>
        <a:p>
          <a:endParaRPr lang="fr-FR"/>
        </a:p>
      </dgm:t>
    </dgm:pt>
    <dgm:pt modelId="{C63DAB5B-2544-4A59-A462-8B47088D5FCA}" type="pres">
      <dgm:prSet presAssocID="{2A8789EB-7311-4CCE-BDC4-B060989B61F2}" presName="Name0" presStyleCnt="0">
        <dgm:presLayoutVars>
          <dgm:dir/>
          <dgm:resizeHandles val="exact"/>
        </dgm:presLayoutVars>
      </dgm:prSet>
      <dgm:spPr/>
    </dgm:pt>
    <dgm:pt modelId="{A6CF1A82-2E8E-4443-BE86-756E542CDF80}" type="pres">
      <dgm:prSet presAssocID="{97B2E1E4-27F2-467C-AC63-83B9239B772A}" presName="node" presStyleLbl="node1" presStyleIdx="0" presStyleCnt="3" custScaleX="130528" custScaleY="168852" custRadScaleRad="88153" custRadScaleInc="-1519">
        <dgm:presLayoutVars>
          <dgm:bulletEnabled val="1"/>
        </dgm:presLayoutVars>
      </dgm:prSet>
      <dgm:spPr/>
    </dgm:pt>
    <dgm:pt modelId="{BDBA7631-500D-4559-863A-5718691A7736}" type="pres">
      <dgm:prSet presAssocID="{7230B167-24CA-4BF1-A6F3-4D5900BCC9E5}" presName="sibTrans" presStyleLbl="sibTrans2D1" presStyleIdx="0" presStyleCnt="3"/>
      <dgm:spPr/>
    </dgm:pt>
    <dgm:pt modelId="{FEDB531A-F3C7-49C4-B66B-EE30C8795D4C}" type="pres">
      <dgm:prSet presAssocID="{7230B167-24CA-4BF1-A6F3-4D5900BCC9E5}" presName="connectorText" presStyleLbl="sibTrans2D1" presStyleIdx="0" presStyleCnt="3"/>
      <dgm:spPr/>
    </dgm:pt>
    <dgm:pt modelId="{1A5B7911-C338-4C3A-94B7-93BC08677739}" type="pres">
      <dgm:prSet presAssocID="{5B9A42C0-5B66-4F3E-BA43-03DB851D225A}" presName="node" presStyleLbl="node1" presStyleIdx="1" presStyleCnt="3" custScaleX="137150" custScaleY="165275" custRadScaleRad="98089" custRadScaleInc="-13895">
        <dgm:presLayoutVars>
          <dgm:bulletEnabled val="1"/>
        </dgm:presLayoutVars>
      </dgm:prSet>
      <dgm:spPr/>
    </dgm:pt>
    <dgm:pt modelId="{95F48757-0C6D-49AE-911E-990BA359468B}" type="pres">
      <dgm:prSet presAssocID="{8DB8AF6B-0C9A-4E2C-8140-D8BFEF8AE9FC}" presName="sibTrans" presStyleLbl="sibTrans2D1" presStyleIdx="1" presStyleCnt="3"/>
      <dgm:spPr/>
    </dgm:pt>
    <dgm:pt modelId="{3B4E0270-631B-4811-82EC-0D707A833F67}" type="pres">
      <dgm:prSet presAssocID="{8DB8AF6B-0C9A-4E2C-8140-D8BFEF8AE9FC}" presName="connectorText" presStyleLbl="sibTrans2D1" presStyleIdx="1" presStyleCnt="3"/>
      <dgm:spPr/>
    </dgm:pt>
    <dgm:pt modelId="{7A8F461F-A6CB-4F50-A034-AC739AB82EAE}" type="pres">
      <dgm:prSet presAssocID="{3EA9C88D-C195-492F-AADA-56EF958F30D5}" presName="node" presStyleLbl="node1" presStyleIdx="2" presStyleCnt="3" custScaleX="164591" custScaleY="173362" custRadScaleRad="106895" custRadScaleInc="16223">
        <dgm:presLayoutVars>
          <dgm:bulletEnabled val="1"/>
        </dgm:presLayoutVars>
      </dgm:prSet>
      <dgm:spPr/>
    </dgm:pt>
    <dgm:pt modelId="{D5477018-5D5F-4444-92EB-85894EF20D88}" type="pres">
      <dgm:prSet presAssocID="{9DF9C268-A00E-4165-9577-523ACE04C658}" presName="sibTrans" presStyleLbl="sibTrans2D1" presStyleIdx="2" presStyleCnt="3"/>
      <dgm:spPr/>
    </dgm:pt>
    <dgm:pt modelId="{0791F494-0208-4802-95A8-7C6CD6791A97}" type="pres">
      <dgm:prSet presAssocID="{9DF9C268-A00E-4165-9577-523ACE04C658}" presName="connectorText" presStyleLbl="sibTrans2D1" presStyleIdx="2" presStyleCnt="3"/>
      <dgm:spPr/>
    </dgm:pt>
  </dgm:ptLst>
  <dgm:cxnLst>
    <dgm:cxn modelId="{BDCCB803-1B70-4CC6-B808-243522010B45}" srcId="{3EA9C88D-C195-492F-AADA-56EF958F30D5}" destId="{76091EEA-0F1A-48C6-9B40-C753BFAF41BD}" srcOrd="2" destOrd="0" parTransId="{312FA881-053D-475C-A0B8-281272707EAD}" sibTransId="{D4E78ADB-A91A-4DC0-A91F-A5D82D75731F}"/>
    <dgm:cxn modelId="{08752009-FE26-4C93-91EA-CCD357EA124B}" type="presOf" srcId="{97B2E1E4-27F2-467C-AC63-83B9239B772A}" destId="{A6CF1A82-2E8E-4443-BE86-756E542CDF80}" srcOrd="0" destOrd="0" presId="urn:microsoft.com/office/officeart/2005/8/layout/cycle7"/>
    <dgm:cxn modelId="{74AF9F15-1720-407C-A665-C6C5DDE15919}" type="presOf" srcId="{5B9A42C0-5B66-4F3E-BA43-03DB851D225A}" destId="{1A5B7911-C338-4C3A-94B7-93BC08677739}" srcOrd="0" destOrd="0" presId="urn:microsoft.com/office/officeart/2005/8/layout/cycle7"/>
    <dgm:cxn modelId="{0763C22A-8D20-42E7-8B8D-688BB7E2CA4C}" type="presOf" srcId="{467DEDDD-2FA5-45DE-A9AB-8BEE30C47CEA}" destId="{7A8F461F-A6CB-4F50-A034-AC739AB82EAE}" srcOrd="0" destOrd="1" presId="urn:microsoft.com/office/officeart/2005/8/layout/cycle7"/>
    <dgm:cxn modelId="{8EADE230-349A-424B-803B-C0716C433B1F}" srcId="{3EA9C88D-C195-492F-AADA-56EF958F30D5}" destId="{467DEDDD-2FA5-45DE-A9AB-8BEE30C47CEA}" srcOrd="0" destOrd="0" parTransId="{F07C3665-EFB9-4931-AE27-DD748CB923AA}" sibTransId="{4BE452B9-EDFA-4A34-83E3-E46744455FEE}"/>
    <dgm:cxn modelId="{7AA39A43-49AB-465E-A44A-25EF49922119}" type="presOf" srcId="{3EA9C88D-C195-492F-AADA-56EF958F30D5}" destId="{7A8F461F-A6CB-4F50-A034-AC739AB82EAE}" srcOrd="0" destOrd="0" presId="urn:microsoft.com/office/officeart/2005/8/layout/cycle7"/>
    <dgm:cxn modelId="{F0696868-B9C5-466B-9CB6-E55B8058F9CF}" srcId="{2A8789EB-7311-4CCE-BDC4-B060989B61F2}" destId="{5B9A42C0-5B66-4F3E-BA43-03DB851D225A}" srcOrd="1" destOrd="0" parTransId="{C13B8001-E1FD-4859-87BB-BB7229E4185C}" sibTransId="{8DB8AF6B-0C9A-4E2C-8140-D8BFEF8AE9FC}"/>
    <dgm:cxn modelId="{73FD4D4A-8C0C-40C0-A3D0-597DB33C2F3F}" type="presOf" srcId="{2A8789EB-7311-4CCE-BDC4-B060989B61F2}" destId="{C63DAB5B-2544-4A59-A462-8B47088D5FCA}" srcOrd="0" destOrd="0" presId="urn:microsoft.com/office/officeart/2005/8/layout/cycle7"/>
    <dgm:cxn modelId="{134AB64E-5A58-4A5C-BD31-46C3438A828E}" type="presOf" srcId="{76091EEA-0F1A-48C6-9B40-C753BFAF41BD}" destId="{7A8F461F-A6CB-4F50-A034-AC739AB82EAE}" srcOrd="0" destOrd="3" presId="urn:microsoft.com/office/officeart/2005/8/layout/cycle7"/>
    <dgm:cxn modelId="{C949D89C-7B10-4CCC-A300-A498B52E8965}" type="presOf" srcId="{7230B167-24CA-4BF1-A6F3-4D5900BCC9E5}" destId="{FEDB531A-F3C7-49C4-B66B-EE30C8795D4C}" srcOrd="1" destOrd="0" presId="urn:microsoft.com/office/officeart/2005/8/layout/cycle7"/>
    <dgm:cxn modelId="{A8B9A6C3-6717-4CAB-9682-C23E38D2056F}" type="presOf" srcId="{9DF9C268-A00E-4165-9577-523ACE04C658}" destId="{D5477018-5D5F-4444-92EB-85894EF20D88}" srcOrd="0" destOrd="0" presId="urn:microsoft.com/office/officeart/2005/8/layout/cycle7"/>
    <dgm:cxn modelId="{FB94D0CA-34FB-419D-9BDE-8E232439CDF5}" type="presOf" srcId="{9DF9C268-A00E-4165-9577-523ACE04C658}" destId="{0791F494-0208-4802-95A8-7C6CD6791A97}" srcOrd="1" destOrd="0" presId="urn:microsoft.com/office/officeart/2005/8/layout/cycle7"/>
    <dgm:cxn modelId="{4A5AD0D0-9581-440C-B445-2169BE5A1D4E}" srcId="{2A8789EB-7311-4CCE-BDC4-B060989B61F2}" destId="{97B2E1E4-27F2-467C-AC63-83B9239B772A}" srcOrd="0" destOrd="0" parTransId="{7341EF7C-6329-415C-9BFC-4642CCAB607D}" sibTransId="{7230B167-24CA-4BF1-A6F3-4D5900BCC9E5}"/>
    <dgm:cxn modelId="{B0B918D7-BEF0-452D-BE18-E96E233A2B7C}" type="presOf" srcId="{8BA49B6B-12BB-4D36-B73B-52E5EDE2F0DE}" destId="{7A8F461F-A6CB-4F50-A034-AC739AB82EAE}" srcOrd="0" destOrd="2" presId="urn:microsoft.com/office/officeart/2005/8/layout/cycle7"/>
    <dgm:cxn modelId="{B3B959D8-2DE2-4217-A494-45ADB36F192A}" srcId="{3EA9C88D-C195-492F-AADA-56EF958F30D5}" destId="{8BA49B6B-12BB-4D36-B73B-52E5EDE2F0DE}" srcOrd="1" destOrd="0" parTransId="{A712BD10-B841-4E07-B3D4-0BF890438EA9}" sibTransId="{6A145399-1DB7-4123-94A4-883073F595CB}"/>
    <dgm:cxn modelId="{EB3194DD-210F-4378-8526-7EE9714BB700}" srcId="{2A8789EB-7311-4CCE-BDC4-B060989B61F2}" destId="{3EA9C88D-C195-492F-AADA-56EF958F30D5}" srcOrd="2" destOrd="0" parTransId="{D592A00A-DF90-4E67-9699-D5E00B2238A4}" sibTransId="{9DF9C268-A00E-4165-9577-523ACE04C658}"/>
    <dgm:cxn modelId="{C9ED82DF-D175-40A0-B019-E367C11C0D6C}" type="presOf" srcId="{8DB8AF6B-0C9A-4E2C-8140-D8BFEF8AE9FC}" destId="{95F48757-0C6D-49AE-911E-990BA359468B}" srcOrd="0" destOrd="0" presId="urn:microsoft.com/office/officeart/2005/8/layout/cycle7"/>
    <dgm:cxn modelId="{CCFD12E8-79CF-4A68-8778-8A738633771E}" type="presOf" srcId="{7230B167-24CA-4BF1-A6F3-4D5900BCC9E5}" destId="{BDBA7631-500D-4559-863A-5718691A7736}" srcOrd="0" destOrd="0" presId="urn:microsoft.com/office/officeart/2005/8/layout/cycle7"/>
    <dgm:cxn modelId="{398CFBFD-2F4E-478F-B88D-C0D31468B8AC}" type="presOf" srcId="{8DB8AF6B-0C9A-4E2C-8140-D8BFEF8AE9FC}" destId="{3B4E0270-631B-4811-82EC-0D707A833F67}" srcOrd="1" destOrd="0" presId="urn:microsoft.com/office/officeart/2005/8/layout/cycle7"/>
    <dgm:cxn modelId="{AE08C913-3A2F-4F9D-B4F0-DA8851FF11DA}" type="presParOf" srcId="{C63DAB5B-2544-4A59-A462-8B47088D5FCA}" destId="{A6CF1A82-2E8E-4443-BE86-756E542CDF80}" srcOrd="0" destOrd="0" presId="urn:microsoft.com/office/officeart/2005/8/layout/cycle7"/>
    <dgm:cxn modelId="{91363C8F-0F76-4052-853F-6068D8C466B6}" type="presParOf" srcId="{C63DAB5B-2544-4A59-A462-8B47088D5FCA}" destId="{BDBA7631-500D-4559-863A-5718691A7736}" srcOrd="1" destOrd="0" presId="urn:microsoft.com/office/officeart/2005/8/layout/cycle7"/>
    <dgm:cxn modelId="{D7A634F2-6926-4CF6-BF69-2D262D19633A}" type="presParOf" srcId="{BDBA7631-500D-4559-863A-5718691A7736}" destId="{FEDB531A-F3C7-49C4-B66B-EE30C8795D4C}" srcOrd="0" destOrd="0" presId="urn:microsoft.com/office/officeart/2005/8/layout/cycle7"/>
    <dgm:cxn modelId="{D7EE06EC-D971-4B80-9987-02DF307A90D7}" type="presParOf" srcId="{C63DAB5B-2544-4A59-A462-8B47088D5FCA}" destId="{1A5B7911-C338-4C3A-94B7-93BC08677739}" srcOrd="2" destOrd="0" presId="urn:microsoft.com/office/officeart/2005/8/layout/cycle7"/>
    <dgm:cxn modelId="{49924E58-9670-4B5B-B6F2-8D49879D7D42}" type="presParOf" srcId="{C63DAB5B-2544-4A59-A462-8B47088D5FCA}" destId="{95F48757-0C6D-49AE-911E-990BA359468B}" srcOrd="3" destOrd="0" presId="urn:microsoft.com/office/officeart/2005/8/layout/cycle7"/>
    <dgm:cxn modelId="{DF7FE62F-D1CB-472F-9BFC-2AA58BBBB99F}" type="presParOf" srcId="{95F48757-0C6D-49AE-911E-990BA359468B}" destId="{3B4E0270-631B-4811-82EC-0D707A833F67}" srcOrd="0" destOrd="0" presId="urn:microsoft.com/office/officeart/2005/8/layout/cycle7"/>
    <dgm:cxn modelId="{26F97AEF-D34B-4658-B50B-20FC4026EAD5}" type="presParOf" srcId="{C63DAB5B-2544-4A59-A462-8B47088D5FCA}" destId="{7A8F461F-A6CB-4F50-A034-AC739AB82EAE}" srcOrd="4" destOrd="0" presId="urn:microsoft.com/office/officeart/2005/8/layout/cycle7"/>
    <dgm:cxn modelId="{31E438CD-DE1F-47D1-9D51-5B5892106A39}" type="presParOf" srcId="{C63DAB5B-2544-4A59-A462-8B47088D5FCA}" destId="{D5477018-5D5F-4444-92EB-85894EF20D88}" srcOrd="5" destOrd="0" presId="urn:microsoft.com/office/officeart/2005/8/layout/cycle7"/>
    <dgm:cxn modelId="{9A546952-61CB-4B70-8113-DA7C0A4719E0}" type="presParOf" srcId="{D5477018-5D5F-4444-92EB-85894EF20D88}" destId="{0791F494-0208-4802-95A8-7C6CD6791A97}" srcOrd="0" destOrd="0" presId="urn:microsoft.com/office/officeart/2005/8/layout/cycle7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FC3AFD-69AE-4CA2-BD83-5A1F3AD7DFAD}">
      <dsp:nvSpPr>
        <dsp:cNvPr id="0" name=""/>
        <dsp:cNvSpPr/>
      </dsp:nvSpPr>
      <dsp:spPr>
        <a:xfrm>
          <a:off x="0" y="260484"/>
          <a:ext cx="10694287" cy="15151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9995" tIns="270764" rIns="829995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"/>
          </a:pPr>
          <a:r>
            <a:rPr lang="fr-BE" sz="2000" kern="1200" dirty="0">
              <a:latin typeface="Muli" panose="02000503000000000000" pitchFamily="2" charset="0"/>
            </a:rPr>
            <a:t>Chacun a le droit de garder le silence ou de parler,</a:t>
          </a:r>
          <a:br>
            <a:rPr lang="fr-BE" sz="2000" kern="1200" dirty="0">
              <a:latin typeface="Muli" panose="02000503000000000000" pitchFamily="2" charset="0"/>
            </a:rPr>
          </a:br>
          <a:r>
            <a:rPr lang="fr-BE" sz="2000" kern="1200" dirty="0">
              <a:latin typeface="Muli" panose="02000503000000000000" pitchFamily="2" charset="0"/>
            </a:rPr>
            <a:t>tout en veillant à laisser de la place à la parole de l’autre.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"/>
          </a:pPr>
          <a:r>
            <a:rPr lang="fr-BE" sz="2000" kern="1200" dirty="0">
              <a:latin typeface="Muli" panose="02000503000000000000" pitchFamily="2" charset="0"/>
            </a:rPr>
            <a:t>Lorsque l’on prend la parole, on parle pour soi et de soi.</a:t>
          </a:r>
        </a:p>
      </dsp:txBody>
      <dsp:txXfrm>
        <a:off x="0" y="260484"/>
        <a:ext cx="10694287" cy="1515150"/>
      </dsp:txXfrm>
    </dsp:sp>
    <dsp:sp modelId="{B23288B9-EF73-4D92-B864-536F7A81F8DE}">
      <dsp:nvSpPr>
        <dsp:cNvPr id="0" name=""/>
        <dsp:cNvSpPr/>
      </dsp:nvSpPr>
      <dsp:spPr>
        <a:xfrm>
          <a:off x="534714" y="68604"/>
          <a:ext cx="7486000" cy="3837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2953" tIns="0" rIns="282953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fr-BE" sz="2000" kern="1200" dirty="0">
              <a:latin typeface="Muli" panose="02000503000000000000" pitchFamily="2" charset="0"/>
            </a:rPr>
            <a:t>Règle d’équité et de respect</a:t>
          </a:r>
        </a:p>
      </dsp:txBody>
      <dsp:txXfrm>
        <a:off x="553448" y="87338"/>
        <a:ext cx="7448532" cy="346292"/>
      </dsp:txXfrm>
    </dsp:sp>
    <dsp:sp modelId="{547BB39F-2E04-4CB6-9E24-58A020112F97}">
      <dsp:nvSpPr>
        <dsp:cNvPr id="0" name=""/>
        <dsp:cNvSpPr/>
      </dsp:nvSpPr>
      <dsp:spPr>
        <a:xfrm>
          <a:off x="0" y="2037714"/>
          <a:ext cx="10694287" cy="1146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2451115"/>
              <a:satOff val="-3409"/>
              <a:lumOff val="-130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9995" tIns="270764" rIns="829995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"/>
          </a:pPr>
          <a:r>
            <a:rPr lang="fr-BE" sz="2000" kern="1200" dirty="0">
              <a:latin typeface="Muli" panose="02000503000000000000" pitchFamily="2" charset="0"/>
            </a:rPr>
            <a:t>Il est important de respecter la parole de l’autre, sans l’interrompre.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BE" sz="2000" kern="1200" dirty="0">
              <a:latin typeface="Muli" panose="02000503000000000000" pitchFamily="2" charset="0"/>
            </a:rPr>
            <a:t>Il est important de laisser la place aux points de vue différents.</a:t>
          </a:r>
        </a:p>
      </dsp:txBody>
      <dsp:txXfrm>
        <a:off x="0" y="2037714"/>
        <a:ext cx="10694287" cy="1146600"/>
      </dsp:txXfrm>
    </dsp:sp>
    <dsp:sp modelId="{25B134ED-4B01-482F-BEFB-972241F3E556}">
      <dsp:nvSpPr>
        <dsp:cNvPr id="0" name=""/>
        <dsp:cNvSpPr/>
      </dsp:nvSpPr>
      <dsp:spPr>
        <a:xfrm>
          <a:off x="534714" y="1845834"/>
          <a:ext cx="7486000" cy="383760"/>
        </a:xfrm>
        <a:prstGeom prst="roundRect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2953" tIns="0" rIns="282953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r>
            <a:rPr lang="fr-BE" sz="2000" kern="1200" dirty="0">
              <a:latin typeface="Muli" panose="02000503000000000000" pitchFamily="2" charset="0"/>
            </a:rPr>
            <a:t>Règle d’écoute</a:t>
          </a:r>
        </a:p>
      </dsp:txBody>
      <dsp:txXfrm>
        <a:off x="553448" y="1864568"/>
        <a:ext cx="7448532" cy="346292"/>
      </dsp:txXfrm>
    </dsp:sp>
    <dsp:sp modelId="{FF919472-73A4-4B13-9DC7-3A62ECFC0E80}">
      <dsp:nvSpPr>
        <dsp:cNvPr id="0" name=""/>
        <dsp:cNvSpPr/>
      </dsp:nvSpPr>
      <dsp:spPr>
        <a:xfrm>
          <a:off x="0" y="3446394"/>
          <a:ext cx="10694287" cy="11056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4902230"/>
              <a:satOff val="-6819"/>
              <a:lumOff val="-261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9995" tIns="270764" rIns="829995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"/>
          </a:pPr>
          <a:r>
            <a:rPr lang="fr-BE" sz="2000" kern="1200" dirty="0">
              <a:latin typeface="Muli" panose="02000503000000000000" pitchFamily="2" charset="0"/>
            </a:rPr>
            <a:t>Chacun doit pouvoir s’exprimer en confiance. Les critiques et opinions exprimées portent sur des idées et non sur des personnes.</a:t>
          </a:r>
        </a:p>
      </dsp:txBody>
      <dsp:txXfrm>
        <a:off x="0" y="3446394"/>
        <a:ext cx="10694287" cy="1105650"/>
      </dsp:txXfrm>
    </dsp:sp>
    <dsp:sp modelId="{44F87C71-53E5-4AFA-A4DC-A5159963E1C7}">
      <dsp:nvSpPr>
        <dsp:cNvPr id="0" name=""/>
        <dsp:cNvSpPr/>
      </dsp:nvSpPr>
      <dsp:spPr>
        <a:xfrm>
          <a:off x="534714" y="3254514"/>
          <a:ext cx="7486000" cy="383760"/>
        </a:xfrm>
        <a:prstGeom prst="roundRect">
          <a:avLst/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2953" tIns="0" rIns="282953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r>
            <a:rPr lang="fr-BE" sz="2000" kern="1200" dirty="0">
              <a:latin typeface="Muli" panose="02000503000000000000" pitchFamily="2" charset="0"/>
            </a:rPr>
            <a:t>Règle de confiance</a:t>
          </a:r>
        </a:p>
      </dsp:txBody>
      <dsp:txXfrm>
        <a:off x="553448" y="3273248"/>
        <a:ext cx="7448532" cy="346292"/>
      </dsp:txXfrm>
    </dsp:sp>
    <dsp:sp modelId="{69704E30-44E6-43A4-9915-87B7CE77F3E1}">
      <dsp:nvSpPr>
        <dsp:cNvPr id="0" name=""/>
        <dsp:cNvSpPr/>
      </dsp:nvSpPr>
      <dsp:spPr>
        <a:xfrm>
          <a:off x="0" y="4814124"/>
          <a:ext cx="10694287" cy="11056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9995" tIns="270764" rIns="829995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"/>
          </a:pPr>
          <a:r>
            <a:rPr lang="fr-BE" sz="2000" kern="1200" dirty="0">
              <a:latin typeface="Muli" panose="02000503000000000000" pitchFamily="2" charset="0"/>
            </a:rPr>
            <a:t>La parole de l’autre ne peut être rapportée à l’extérieur</a:t>
          </a:r>
          <a:br>
            <a:rPr lang="fr-BE" sz="2000" kern="1200" dirty="0">
              <a:latin typeface="Muli" panose="02000503000000000000" pitchFamily="2" charset="0"/>
            </a:rPr>
          </a:br>
          <a:r>
            <a:rPr lang="fr-BE" sz="2000" kern="1200" dirty="0">
              <a:latin typeface="Muli" panose="02000503000000000000" pitchFamily="2" charset="0"/>
            </a:rPr>
            <a:t>sans son consentement s’il risque d’être identifiable.</a:t>
          </a:r>
        </a:p>
      </dsp:txBody>
      <dsp:txXfrm>
        <a:off x="0" y="4814124"/>
        <a:ext cx="10694287" cy="1105650"/>
      </dsp:txXfrm>
    </dsp:sp>
    <dsp:sp modelId="{8354559C-E3C1-4CB5-ABF9-C101DEBAC680}">
      <dsp:nvSpPr>
        <dsp:cNvPr id="0" name=""/>
        <dsp:cNvSpPr/>
      </dsp:nvSpPr>
      <dsp:spPr>
        <a:xfrm>
          <a:off x="534714" y="4622244"/>
          <a:ext cx="7486000" cy="383760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2953" tIns="0" rIns="282953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r>
            <a:rPr lang="fr-BE" sz="2000" kern="1200" dirty="0">
              <a:latin typeface="Muli" panose="02000503000000000000" pitchFamily="2" charset="0"/>
            </a:rPr>
            <a:t>Règle de confidentialité</a:t>
          </a:r>
        </a:p>
      </dsp:txBody>
      <dsp:txXfrm>
        <a:off x="553448" y="4640978"/>
        <a:ext cx="7448532" cy="3462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13F190-0851-49AC-BACB-CB4D899C9E03}">
      <dsp:nvSpPr>
        <dsp:cNvPr id="0" name=""/>
        <dsp:cNvSpPr/>
      </dsp:nvSpPr>
      <dsp:spPr>
        <a:xfrm>
          <a:off x="473110" y="46164"/>
          <a:ext cx="9763762" cy="133877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BE" sz="2400" kern="1200" dirty="0">
              <a:latin typeface="Muli" pitchFamily="2" charset="0"/>
            </a:rPr>
            <a:t>Le harcèlement est une forme de violence</a:t>
          </a:r>
          <a:br>
            <a:rPr lang="fr-BE" sz="2400" kern="1200" dirty="0">
              <a:latin typeface="Muli" pitchFamily="2" charset="0"/>
            </a:rPr>
          </a:br>
          <a:r>
            <a:rPr lang="fr-BE" sz="2400" kern="1200" dirty="0">
              <a:latin typeface="Muli" pitchFamily="2" charset="0"/>
            </a:rPr>
            <a:t>par laquelle une personne est exposée</a:t>
          </a:r>
          <a:endParaRPr lang="fr-FR" sz="2400" kern="1200" dirty="0">
            <a:latin typeface="Muli" pitchFamily="2" charset="0"/>
          </a:endParaRPr>
        </a:p>
      </dsp:txBody>
      <dsp:txXfrm>
        <a:off x="512321" y="85375"/>
        <a:ext cx="9685340" cy="1260350"/>
      </dsp:txXfrm>
    </dsp:sp>
    <dsp:sp modelId="{DF977C50-1CE7-4B0E-A28A-FD59148B2C7E}">
      <dsp:nvSpPr>
        <dsp:cNvPr id="0" name=""/>
        <dsp:cNvSpPr/>
      </dsp:nvSpPr>
      <dsp:spPr>
        <a:xfrm>
          <a:off x="516656" y="1581978"/>
          <a:ext cx="1338772" cy="1338772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CF71EB-D901-4310-A08B-20E99A73E396}">
      <dsp:nvSpPr>
        <dsp:cNvPr id="0" name=""/>
        <dsp:cNvSpPr/>
      </dsp:nvSpPr>
      <dsp:spPr>
        <a:xfrm>
          <a:off x="1935756" y="1581978"/>
          <a:ext cx="8344662" cy="1338772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BE" sz="2300" kern="1200" dirty="0">
              <a:latin typeface="Muli" pitchFamily="2" charset="0"/>
            </a:rPr>
            <a:t>de façon répétée et dans la durée </a:t>
          </a:r>
          <a:endParaRPr lang="fr-FR" sz="2300" kern="1200" dirty="0">
            <a:latin typeface="Muli" pitchFamily="2" charset="0"/>
          </a:endParaRPr>
        </a:p>
      </dsp:txBody>
      <dsp:txXfrm>
        <a:off x="2001121" y="1647343"/>
        <a:ext cx="8213932" cy="1208042"/>
      </dsp:txXfrm>
    </dsp:sp>
    <dsp:sp modelId="{F890F661-B3F8-4D86-A2D7-028AE4D91B61}">
      <dsp:nvSpPr>
        <dsp:cNvPr id="0" name=""/>
        <dsp:cNvSpPr/>
      </dsp:nvSpPr>
      <dsp:spPr>
        <a:xfrm>
          <a:off x="516656" y="3081404"/>
          <a:ext cx="1338772" cy="1338772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CE5599-5589-4657-AC4C-D9FC47395C93}">
      <dsp:nvSpPr>
        <dsp:cNvPr id="0" name=""/>
        <dsp:cNvSpPr/>
      </dsp:nvSpPr>
      <dsp:spPr>
        <a:xfrm>
          <a:off x="1881348" y="3068645"/>
          <a:ext cx="8344662" cy="1338772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BE" sz="2300" kern="1200" dirty="0">
              <a:latin typeface="Muli" pitchFamily="2" charset="0"/>
            </a:rPr>
            <a:t>à des agissements intentionnellement négatifs,</a:t>
          </a:r>
          <a:br>
            <a:rPr lang="fr-BE" sz="2300" kern="1200" dirty="0">
              <a:latin typeface="Muli" pitchFamily="2" charset="0"/>
            </a:rPr>
          </a:br>
          <a:r>
            <a:rPr lang="fr-BE" sz="2300" kern="1200" dirty="0">
              <a:latin typeface="Muli" pitchFamily="2" charset="0"/>
            </a:rPr>
            <a:t>causant notamment des blessures ou de l’inconfort</a:t>
          </a:r>
          <a:endParaRPr lang="fr-FR" sz="2300" kern="1200" dirty="0">
            <a:latin typeface="Muli" pitchFamily="2" charset="0"/>
          </a:endParaRPr>
        </a:p>
      </dsp:txBody>
      <dsp:txXfrm>
        <a:off x="1946713" y="3134010"/>
        <a:ext cx="8213932" cy="1208042"/>
      </dsp:txXfrm>
    </dsp:sp>
    <dsp:sp modelId="{3BDAFAF9-65C7-4300-A845-190AA5EB433C}">
      <dsp:nvSpPr>
        <dsp:cNvPr id="0" name=""/>
        <dsp:cNvSpPr/>
      </dsp:nvSpPr>
      <dsp:spPr>
        <a:xfrm>
          <a:off x="516656" y="4580829"/>
          <a:ext cx="1338772" cy="1338772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5A4FE8-31DB-4F78-BE1C-F671A33A70AD}">
      <dsp:nvSpPr>
        <dsp:cNvPr id="0" name=""/>
        <dsp:cNvSpPr/>
      </dsp:nvSpPr>
      <dsp:spPr>
        <a:xfrm>
          <a:off x="1935756" y="4580829"/>
          <a:ext cx="8344662" cy="1338772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BE" sz="2300" kern="1200" dirty="0">
              <a:latin typeface="Muli" pitchFamily="2" charset="0"/>
            </a:rPr>
            <a:t>imposés par une personne ou un groupe de personnes qui se trouve, physiquement ou socialement, dans une position de domination psychologique.</a:t>
          </a:r>
          <a:endParaRPr lang="fr-FR" sz="2300" kern="1200" dirty="0">
            <a:latin typeface="Muli" pitchFamily="2" charset="0"/>
          </a:endParaRPr>
        </a:p>
      </dsp:txBody>
      <dsp:txXfrm>
        <a:off x="2001121" y="4646194"/>
        <a:ext cx="8213932" cy="120804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CF1A82-2E8E-4443-BE86-756E542CDF80}">
      <dsp:nvSpPr>
        <dsp:cNvPr id="0" name=""/>
        <dsp:cNvSpPr/>
      </dsp:nvSpPr>
      <dsp:spPr>
        <a:xfrm>
          <a:off x="2257432" y="-197641"/>
          <a:ext cx="4013326" cy="259583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800" kern="1200" dirty="0">
              <a:latin typeface="Muli" panose="02000503000000000000" pitchFamily="2" charset="0"/>
            </a:rPr>
            <a:t>Harceleur</a:t>
          </a:r>
          <a:br>
            <a:rPr lang="fr-FR" sz="3200" kern="1200" dirty="0">
              <a:latin typeface="Muli" panose="02000503000000000000" pitchFamily="2" charset="0"/>
            </a:rPr>
          </a:br>
          <a:r>
            <a:rPr lang="fr-FR" sz="1600" kern="1200" dirty="0">
              <a:latin typeface="Muli" pitchFamily="2" charset="0"/>
            </a:rPr>
            <a:t>Il cherche à </a:t>
          </a:r>
          <a:r>
            <a:rPr lang="fr-BE" sz="1600" kern="1200" dirty="0">
              <a:latin typeface="Muli" pitchFamily="2" charset="0"/>
            </a:rPr>
            <a:t>dépasser un sentiment de faiblesse, à dissimuler une vulnérabilité, à satisfaire son besoin de reconnaissance en tant que leader (d'un groupe de témoins).</a:t>
          </a:r>
          <a:br>
            <a:rPr lang="fr-BE" sz="1600" kern="1200" dirty="0">
              <a:latin typeface="Muli" pitchFamily="2" charset="0"/>
            </a:rPr>
          </a:br>
          <a:r>
            <a:rPr lang="fr-BE" sz="1600" kern="1200" dirty="0">
              <a:latin typeface="Muli" pitchFamily="2" charset="0"/>
              <a:sym typeface="Wingdings 3" panose="05040102010807070707" pitchFamily="18" charset="2"/>
            </a:rPr>
            <a:t></a:t>
          </a:r>
          <a:r>
            <a:rPr lang="fr-BE" sz="1600" kern="1200" dirty="0">
              <a:latin typeface="Muli" pitchFamily="2" charset="0"/>
            </a:rPr>
            <a:t> Il s'affirme par l’agressivité,</a:t>
          </a:r>
          <a:br>
            <a:rPr lang="fr-BE" sz="1600" kern="1200" dirty="0">
              <a:latin typeface="Muli" pitchFamily="2" charset="0"/>
            </a:rPr>
          </a:br>
          <a:r>
            <a:rPr lang="fr-BE" sz="1600" kern="1200" dirty="0">
              <a:latin typeface="Muli" pitchFamily="2" charset="0"/>
            </a:rPr>
            <a:t>la force corporelle, les </a:t>
          </a:r>
          <a:r>
            <a:rPr lang="fr-BE" sz="1600" kern="1200">
              <a:latin typeface="Muli" pitchFamily="2" charset="0"/>
            </a:rPr>
            <a:t>mots. </a:t>
          </a:r>
          <a:endParaRPr lang="fr-FR" sz="1600" kern="1200" dirty="0">
            <a:latin typeface="Muli" pitchFamily="2" charset="0"/>
          </a:endParaRPr>
        </a:p>
      </dsp:txBody>
      <dsp:txXfrm>
        <a:off x="2333461" y="-121612"/>
        <a:ext cx="3861268" cy="2443776"/>
      </dsp:txXfrm>
    </dsp:sp>
    <dsp:sp modelId="{BDBA7631-500D-4559-863A-5718691A7736}">
      <dsp:nvSpPr>
        <dsp:cNvPr id="0" name=""/>
        <dsp:cNvSpPr/>
      </dsp:nvSpPr>
      <dsp:spPr>
        <a:xfrm rot="3282750">
          <a:off x="5388609" y="2666823"/>
          <a:ext cx="349099" cy="538070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2300" kern="1200"/>
        </a:p>
      </dsp:txBody>
      <dsp:txXfrm>
        <a:off x="5493339" y="2774437"/>
        <a:ext cx="139639" cy="322842"/>
      </dsp:txXfrm>
    </dsp:sp>
    <dsp:sp modelId="{1A5B7911-C338-4C3A-94B7-93BC08677739}">
      <dsp:nvSpPr>
        <dsp:cNvPr id="0" name=""/>
        <dsp:cNvSpPr/>
      </dsp:nvSpPr>
      <dsp:spPr>
        <a:xfrm>
          <a:off x="4734298" y="3473524"/>
          <a:ext cx="4216932" cy="2540844"/>
        </a:xfrm>
        <a:prstGeom prst="roundRect">
          <a:avLst>
            <a:gd name="adj" fmla="val 1000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800" kern="1200" dirty="0">
              <a:latin typeface="Muli" pitchFamily="2" charset="0"/>
            </a:rPr>
            <a:t>Victime</a:t>
          </a:r>
          <a:br>
            <a:rPr lang="fr-FR" sz="2800" kern="1200" dirty="0">
              <a:latin typeface="Muli" pitchFamily="2" charset="0"/>
            </a:rPr>
          </a:br>
          <a:r>
            <a:rPr lang="fr-FR" sz="1600" kern="1200" dirty="0">
              <a:latin typeface="Muli" pitchFamily="2" charset="0"/>
            </a:rPr>
            <a:t>Elle a honte, craint des représailles,</a:t>
          </a:r>
          <a:br>
            <a:rPr lang="fr-FR" sz="1600" kern="1200" dirty="0">
              <a:latin typeface="Muli" pitchFamily="2" charset="0"/>
            </a:rPr>
          </a:br>
          <a:r>
            <a:rPr lang="fr-FR" sz="1600" kern="1200" dirty="0">
              <a:latin typeface="Muli" pitchFamily="2" charset="0"/>
            </a:rPr>
            <a:t>a peur du jugement des adultes</a:t>
          </a:r>
          <a:br>
            <a:rPr lang="fr-FR" sz="1600" kern="1200" dirty="0">
              <a:latin typeface="Muli" pitchFamily="2" charset="0"/>
            </a:rPr>
          </a:br>
          <a:r>
            <a:rPr lang="fr-FR" sz="1600" kern="1200" dirty="0">
              <a:latin typeface="Muli" pitchFamily="2" charset="0"/>
            </a:rPr>
            <a:t>et veut se débrouiller seule.</a:t>
          </a:r>
          <a:br>
            <a:rPr lang="fr-FR" sz="1600" kern="1200" dirty="0">
              <a:latin typeface="Muli" pitchFamily="2" charset="0"/>
            </a:rPr>
          </a:br>
          <a:r>
            <a:rPr lang="fr-BE" sz="1600" kern="1200" dirty="0">
              <a:latin typeface="Muli" pitchFamily="2" charset="0"/>
              <a:sym typeface="Wingdings 3" panose="05040102010807070707" pitchFamily="18" charset="2"/>
            </a:rPr>
            <a:t> Elle s'isole et garde le s</a:t>
          </a:r>
          <a:r>
            <a:rPr lang="fr-BE" sz="1600" kern="1200" dirty="0">
              <a:latin typeface="Muli" pitchFamily="2" charset="0"/>
            </a:rPr>
            <a:t>ilence, sans protester ou chercher à dénoncer.</a:t>
          </a:r>
          <a:endParaRPr lang="fr-FR" sz="1600" kern="1200" dirty="0">
            <a:latin typeface="Muli" pitchFamily="2" charset="0"/>
          </a:endParaRPr>
        </a:p>
      </dsp:txBody>
      <dsp:txXfrm>
        <a:off x="4808717" y="3547943"/>
        <a:ext cx="4068094" cy="2392006"/>
      </dsp:txXfrm>
    </dsp:sp>
    <dsp:sp modelId="{95F48757-0C6D-49AE-911E-990BA359468B}">
      <dsp:nvSpPr>
        <dsp:cNvPr id="0" name=""/>
        <dsp:cNvSpPr/>
      </dsp:nvSpPr>
      <dsp:spPr>
        <a:xfrm rot="10783778">
          <a:off x="4341563" y="4485889"/>
          <a:ext cx="349099" cy="538070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2300" kern="1200"/>
        </a:p>
      </dsp:txBody>
      <dsp:txXfrm rot="10800000">
        <a:off x="4446293" y="4593503"/>
        <a:ext cx="139639" cy="322842"/>
      </dsp:txXfrm>
    </dsp:sp>
    <dsp:sp modelId="{7A8F461F-A6CB-4F50-A034-AC739AB82EAE}">
      <dsp:nvSpPr>
        <dsp:cNvPr id="0" name=""/>
        <dsp:cNvSpPr/>
      </dsp:nvSpPr>
      <dsp:spPr>
        <a:xfrm>
          <a:off x="-762728" y="3435309"/>
          <a:ext cx="5060657" cy="2665169"/>
        </a:xfrm>
        <a:prstGeom prst="roundRect">
          <a:avLst>
            <a:gd name="adj" fmla="val 1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800" kern="1200" dirty="0">
              <a:latin typeface="Muli" pitchFamily="2" charset="0"/>
            </a:rPr>
            <a:t>Témoin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BE" sz="1600" kern="1200" dirty="0">
              <a:latin typeface="Muli" pitchFamily="2" charset="0"/>
            </a:rPr>
            <a:t> </a:t>
          </a:r>
          <a:r>
            <a:rPr lang="fr-BE" sz="1600" kern="1200" dirty="0" err="1">
              <a:latin typeface="Muli" pitchFamily="2" charset="0"/>
            </a:rPr>
            <a:t>Outsideur</a:t>
          </a:r>
          <a:r>
            <a:rPr lang="fr-BE" sz="1600" kern="1200" dirty="0">
              <a:latin typeface="Muli" pitchFamily="2" charset="0"/>
            </a:rPr>
            <a:t> : il ne participe pas, mais ne s’oppose pas au harceleur ;</a:t>
          </a:r>
          <a:endParaRPr lang="fr-FR" sz="1600" kern="1200" dirty="0">
            <a:latin typeface="Muli" pitchFamily="2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BE" sz="1600" kern="1200" dirty="0">
              <a:latin typeface="Muli" pitchFamily="2" charset="0"/>
            </a:rPr>
            <a:t> Supporteur : il participe ou encourage le harceleur ;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BE" sz="1600" kern="1200" dirty="0">
              <a:latin typeface="Muli" pitchFamily="2" charset="0"/>
            </a:rPr>
            <a:t> Défenseur : il intervient en faveur de la victime.</a:t>
          </a:r>
        </a:p>
      </dsp:txBody>
      <dsp:txXfrm>
        <a:off x="-684668" y="3513369"/>
        <a:ext cx="4904537" cy="2509049"/>
      </dsp:txXfrm>
    </dsp:sp>
    <dsp:sp modelId="{D5477018-5D5F-4444-92EB-85894EF20D88}">
      <dsp:nvSpPr>
        <dsp:cNvPr id="0" name=""/>
        <dsp:cNvSpPr/>
      </dsp:nvSpPr>
      <dsp:spPr>
        <a:xfrm rot="18254554">
          <a:off x="2853097" y="2647716"/>
          <a:ext cx="349099" cy="538070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2300" kern="1200"/>
        </a:p>
      </dsp:txBody>
      <dsp:txXfrm>
        <a:off x="2957827" y="2755330"/>
        <a:ext cx="139639" cy="3228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3FB8BE-9943-5047-9B0C-835AB6EC4931}" type="datetimeFigureOut">
              <a:t>07/02/2024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FBE829-1B5E-D541-B58A-E10F0D2DB755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8220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EAB667-9F68-964D-96A1-ED51960D5DF3}" type="datetimeFigureOut">
              <a:t>07/02/2024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B3A64A-C3BC-E34A-B67B-9D545D1EA98D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1034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3A64A-C3BC-E34A-B67B-9D545D1EA98D}" type="slidenum">
              <a:rPr lang="fr-BE" smtClean="0"/>
              <a:t>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178935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Niveau 4 – Réaction/intervention </a:t>
            </a:r>
            <a:r>
              <a:rPr lang="fr-BE" dirty="0"/>
              <a:t>[clic]</a:t>
            </a:r>
          </a:p>
          <a:p>
            <a:pPr marL="228600" indent="-228600" fontAlgn="base">
              <a:buFont typeface="Arial" panose="020B0604020202020204" pitchFamily="34" charset="0"/>
              <a:buChar char="•"/>
            </a:pPr>
            <a:r>
              <a:rPr lang="fr-BE" dirty="0"/>
              <a:t>Traitement du phénomène focalisé sur le problème [clic]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BE" dirty="0"/>
              <a:t>Public : individus concernés par les comportements problématiques uniquement [clic]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BE" dirty="0"/>
              <a:t>Type de démarche : réaction : sanctions éducatives et réparatrices, des mesures d’accompagnement des scouts, etc. [clic]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BE" dirty="0"/>
              <a:t>Objectif :</a:t>
            </a:r>
            <a:r>
              <a:rPr lang="fr-BE" sz="1200" dirty="0">
                <a:effectLst/>
                <a:latin typeface="Muli" panose="02000503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sz="1200" dirty="0">
                <a:latin typeface="Muli" panose="02000503000000000000" pitchFamily="2" charset="0"/>
              </a:rPr>
              <a:t>mettre fin aux comportements problématiques, limiter les dégâts et réparer des torts.</a:t>
            </a:r>
            <a:endParaRPr lang="fr-BE" sz="1200" dirty="0">
              <a:effectLst/>
              <a:latin typeface="Muli" panose="02000503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3A64A-C3BC-E34A-B67B-9D545D1EA98D}" type="slidenum">
              <a:rPr lang="fr-BE" smtClean="0"/>
              <a:t>16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3841902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Niveau 3 – prévention spécifique </a:t>
            </a:r>
            <a:r>
              <a:rPr lang="fr-BE" dirty="0"/>
              <a:t>[clic]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BE" dirty="0"/>
              <a:t>Mesures de prévention spécifiques : comment éviter que le problème survienne</a:t>
            </a:r>
            <a:r>
              <a:rPr lang="fr-BE" sz="1200" dirty="0">
                <a:effectLst/>
                <a:latin typeface="Muli" panose="02000503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ou réduire les risques de le rencontrer à nouveau </a:t>
            </a:r>
            <a:r>
              <a:rPr lang="fr-BE" dirty="0"/>
              <a:t>[clic]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BE" dirty="0"/>
              <a:t>Public : le groupe dans sa globalité [clic]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BE" dirty="0"/>
              <a:t>Type de démarche : prévention directe ponctuelle (exemple : activités de sensibilisation [clic]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BE" sz="1200" dirty="0">
                <a:effectLst/>
                <a:latin typeface="Muli" panose="02000503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Objectif : </a:t>
            </a:r>
            <a:r>
              <a:rPr lang="fr-BE" sz="1200" dirty="0">
                <a:latin typeface="Muli" panose="02000503000000000000" pitchFamily="2" charset="0"/>
              </a:rPr>
              <a:t>r</a:t>
            </a:r>
            <a:r>
              <a:rPr lang="fr-BE" sz="1200" dirty="0">
                <a:effectLst/>
                <a:latin typeface="Muli" panose="02000503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éduire les risques d’apparition ou d’aggravation de comportements problématiques identifiés </a:t>
            </a:r>
            <a:r>
              <a:rPr lang="fr-BE" sz="1800" dirty="0"/>
              <a:t>[clic]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BE" sz="1800" dirty="0"/>
              <a:t>Activités des engrenages Développer l’empathie, Décoder les préjugés et Agir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fr-BE" sz="1800" dirty="0"/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fr-BE" sz="1800" dirty="0">
              <a:effectLst/>
              <a:latin typeface="Muli" panose="02000503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3A64A-C3BC-E34A-B67B-9D545D1EA98D}" type="slidenum">
              <a:rPr lang="fr-BE" smtClean="0"/>
              <a:t>17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7780819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r>
              <a:rPr lang="fr-B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Niveau 2 – prévention générale </a:t>
            </a:r>
            <a:r>
              <a:rPr lang="fr-BE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[clic]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BE" dirty="0"/>
              <a:t>Prévention directe dans un cadre élargi [clic]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BE" dirty="0"/>
              <a:t>Public : chaque individu qui compose le groupe. </a:t>
            </a:r>
            <a:r>
              <a:rPr lang="fr-BE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[clic]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BE" dirty="0"/>
              <a:t>Activités de prévention régulières :</a:t>
            </a:r>
          </a:p>
          <a:p>
            <a:pPr marL="685800" marR="0" lvl="1" indent="-2286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BE" dirty="0"/>
              <a:t>Utilisation d’outils de communication, de négociation ou encore de médiation par les pairs (conseil)</a:t>
            </a:r>
          </a:p>
          <a:p>
            <a:pPr marL="685800" marR="0" lvl="1" indent="-2286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BE" dirty="0"/>
              <a:t>Travail sur la confiance en soi (estime de soi)</a:t>
            </a:r>
          </a:p>
          <a:p>
            <a:pPr marL="685800" marR="0" lvl="1" indent="-2286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BE" dirty="0"/>
              <a:t>Gestion des émotions</a:t>
            </a:r>
            <a:r>
              <a:rPr lang="fr-BE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[clic]</a:t>
            </a:r>
          </a:p>
          <a:p>
            <a:pPr marL="228600" indent="-228600" fontAlgn="base">
              <a:buFont typeface="Arial" panose="020B0604020202020204" pitchFamily="34" charset="0"/>
              <a:buChar char="•"/>
            </a:pPr>
            <a:r>
              <a:rPr lang="fr-BE" sz="1200" dirty="0">
                <a:effectLst/>
                <a:latin typeface="Muli" panose="02000503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Objectif : </a:t>
            </a:r>
            <a:r>
              <a:rPr lang="fr-BE" sz="1200" dirty="0">
                <a:latin typeface="Muli" panose="02000503000000000000" pitchFamily="2" charset="0"/>
              </a:rPr>
              <a:t>développer l’empathie et les habiletés sociales, relationnelles et émotionnelles de chaque scout composant le groupe</a:t>
            </a:r>
          </a:p>
          <a:p>
            <a:pPr marL="228600" indent="-228600" fontAlgn="base">
              <a:buFont typeface="Arial" panose="020B0604020202020204" pitchFamily="34" charset="0"/>
              <a:buChar char="•"/>
            </a:pPr>
            <a:r>
              <a:rPr lang="fr-BE" sz="1200" dirty="0">
                <a:latin typeface="Muli" panose="02000503000000000000" pitchFamily="2" charset="0"/>
              </a:rPr>
              <a:t>Activités de l’engrenage Vivre ensemble</a:t>
            </a:r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3A64A-C3BC-E34A-B67B-9D545D1EA98D}" type="slidenum">
              <a:rPr lang="fr-BE" smtClean="0"/>
              <a:t>18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976777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Niveau 1 – prévention fondamentale </a:t>
            </a:r>
            <a:r>
              <a:rPr lang="fr-BE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[clic]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BE" dirty="0"/>
              <a:t>Focus sur le bienêtre avec des actions de prévention fondamentale [clic]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BE" dirty="0"/>
              <a:t>Public : le groupe dans sa globalité </a:t>
            </a:r>
            <a:r>
              <a:rPr lang="fr-BE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[clic]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BE" dirty="0"/>
              <a:t>Travail sur tout le contexte qui a une influence sur les interactions, en permanence :</a:t>
            </a:r>
          </a:p>
          <a:p>
            <a:pPr marL="685800" marR="0" lvl="1" indent="-2286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BE" dirty="0"/>
              <a:t>construction d’une charte de section</a:t>
            </a:r>
          </a:p>
          <a:p>
            <a:pPr marL="685800" marR="0" lvl="1" indent="-2286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BE" dirty="0"/>
              <a:t>jeux de coopération [clic]</a:t>
            </a:r>
          </a:p>
          <a:p>
            <a:pPr marL="228600" indent="-228600" fontAlgn="base">
              <a:buFont typeface="Arial" panose="020B0604020202020204" pitchFamily="34" charset="0"/>
              <a:buChar char="•"/>
            </a:pPr>
            <a:r>
              <a:rPr lang="fr-BE" sz="1200" dirty="0">
                <a:effectLst/>
                <a:latin typeface="Muli" panose="02000503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Objectif : </a:t>
            </a:r>
            <a:r>
              <a:rPr lang="fr-BE" sz="1200" dirty="0">
                <a:latin typeface="Muli" panose="02000503000000000000" pitchFamily="2" charset="0"/>
              </a:rPr>
              <a:t>favoriser la qualité de vie et développer le vivre ensemble du groupe tout entier</a:t>
            </a:r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3A64A-C3BC-E34A-B67B-9D545D1EA98D}" type="slidenum">
              <a:rPr lang="fr-BE" smtClean="0"/>
              <a:t>19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548050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896620" lvl="0" indent="0">
              <a:spcBef>
                <a:spcPts val="1200"/>
              </a:spcBef>
              <a:buClr>
                <a:srgbClr val="0A4275"/>
              </a:buClr>
              <a:buFont typeface="Muli SemiBold" pitchFamily="2" charset="0"/>
              <a:buNone/>
              <a:tabLst>
                <a:tab pos="228600" algn="l"/>
              </a:tabLst>
            </a:pPr>
            <a:r>
              <a:rPr lang="fr-B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Conclusion</a:t>
            </a:r>
          </a:p>
          <a:p>
            <a:pPr marL="285750" marR="896620" lvl="0" indent="-285750">
              <a:spcBef>
                <a:spcPts val="1200"/>
              </a:spcBef>
              <a:buClr>
                <a:srgbClr val="0A4275"/>
              </a:buClr>
              <a:buFont typeface="Arial" panose="020B0604020202020204" pitchFamily="34" charset="0"/>
              <a:buChar char="•"/>
              <a:tabLst>
                <a:tab pos="228600" algn="l"/>
              </a:tabLst>
            </a:pPr>
            <a:r>
              <a:rPr lang="fr-BE" sz="1800" b="0" kern="0" dirty="0">
                <a:solidFill>
                  <a:srgbClr val="0A4275"/>
                </a:solidFill>
                <a:effectLst/>
                <a:latin typeface="Muli" panose="02000503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4 niveaux de la pyramide essentiels</a:t>
            </a:r>
          </a:p>
          <a:p>
            <a:pPr marL="285750" marR="896620" lvl="0" indent="-285750">
              <a:spcBef>
                <a:spcPts val="1200"/>
              </a:spcBef>
              <a:buClr>
                <a:srgbClr val="0A4275"/>
              </a:buClr>
              <a:buFont typeface="Arial" panose="020B0604020202020204" pitchFamily="34" charset="0"/>
              <a:buChar char="•"/>
              <a:tabLst>
                <a:tab pos="228600" algn="l"/>
              </a:tabLst>
            </a:pPr>
            <a:r>
              <a:rPr lang="fr-BE" sz="18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Plus on insiste sur la prévention fondamentale (niveau 1) et sur la prévention générale (niveau 2)</a:t>
            </a:r>
          </a:p>
          <a:p>
            <a:pPr marL="742950" marR="896620" lvl="1" indent="-285750">
              <a:spcBef>
                <a:spcPts val="1200"/>
              </a:spcBef>
              <a:buClr>
                <a:srgbClr val="0A4275"/>
              </a:buClr>
              <a:buFont typeface="Arial" panose="020B0604020202020204" pitchFamily="34" charset="0"/>
              <a:buChar char="•"/>
              <a:tabLst>
                <a:tab pos="228600" algn="l"/>
              </a:tabLst>
            </a:pPr>
            <a:r>
              <a:rPr lang="fr-BE" sz="18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moins la prévention spécifique (niveau 3) et les mesures d’intervention (niveau 4) sont nécessaires</a:t>
            </a:r>
          </a:p>
          <a:p>
            <a:pPr marL="742950" marR="896620" lvl="1" indent="-285750">
              <a:spcBef>
                <a:spcPts val="1200"/>
              </a:spcBef>
              <a:buClr>
                <a:srgbClr val="0A4275"/>
              </a:buClr>
              <a:buFont typeface="Arial" panose="020B0604020202020204" pitchFamily="34" charset="0"/>
              <a:buChar char="•"/>
              <a:tabLst>
                <a:tab pos="228600" algn="l"/>
              </a:tabLst>
            </a:pPr>
            <a:r>
              <a:rPr lang="fr-BE" sz="18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plus la prévention spécifique (niveau 3) et les mesures d’intervention (niveau 4) sont comprises, adaptées, acceptées et efficaces.</a:t>
            </a:r>
          </a:p>
          <a:p>
            <a:pPr fontAlgn="base"/>
            <a:endParaRPr lang="fr-B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3A64A-C3BC-E34A-B67B-9D545D1EA98D}" type="slidenum">
              <a:rPr lang="fr-BE" smtClean="0"/>
              <a:t>20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702774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3A64A-C3BC-E34A-B67B-9D545D1EA98D}" type="slidenum">
              <a:rPr lang="fr-BE" smtClean="0"/>
              <a:t>22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04837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3A64A-C3BC-E34A-B67B-9D545D1EA98D}" type="slidenum">
              <a:rPr lang="fr-BE" smtClean="0"/>
              <a:t>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1894610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 harcèlement se fonde sur la stigmatisation et le rejet de la différence liée :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fr-B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à l’apparence physique (poids, taille, couleur de peau, type de chevelure…) ;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fr-B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 type de personnalité (plus effacée, sensible, timide, manquant de confiance en soi…) ;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fr-B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 sexe (identité de genre, orientation sexuelle ou supposée…) ;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fr-B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à un handicap ;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fr-B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à l’appartenance à un groupe social ou culturel ;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fr-B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à des centres d’intérêt différents ;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fr-B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à un mode de vie différent.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3A64A-C3BC-E34A-B67B-9D545D1EA98D}" type="slidenum">
              <a:rPr lang="fr-BE" smtClean="0"/>
              <a:t>8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035475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</a:pPr>
            <a:r>
              <a:rPr lang="fr-BE" sz="18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Exemples 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fr-BE" sz="18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Harcèlement physique : Coups, pincements, tirage de cheveux, bousculades, jets d’objets, bagarres organisées, vols, rackets, dégradation de matériel / vêtements, enfermement, violences à connotation sexuelle (voyeurisme, baiser forcé, déshabillage, gestes déplacés…), jeux dangereux sous contrainte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fr-BE" sz="18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Harcèlement moral : Insultes répétées, moqueries, humiliations, menaces, chantage, minimisation des faits (</a:t>
            </a:r>
            <a:r>
              <a:rPr lang="fr-BE" sz="1800" i="1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« C’était pour rire ! »</a:t>
            </a:r>
            <a:r>
              <a:rPr lang="fr-BE" sz="18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), discrimination, exclusion, mise à l’écart, propagation de fausses rumeurs, utilisation de surnoms dévalorisants, provocations sexuelles verbales…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fr-BE" sz="18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Cyberharcèlement : Humiliation, menaces, insulte, rumeurs, agressivité, messages à connotation sexuelle, diffusion publique d’images privées… sur l’espace numérique</a:t>
            </a:r>
          </a:p>
          <a:p>
            <a:endParaRPr lang="fr-B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3A64A-C3BC-E34A-B67B-9D545D1EA98D}" type="slidenum">
              <a:rPr lang="fr-BE" smtClean="0"/>
              <a:t>9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944529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3A64A-C3BC-E34A-B67B-9D545D1EA98D}" type="slidenum">
              <a:rPr lang="fr-BE" smtClean="0"/>
              <a:t>10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962211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ts val="1700"/>
              </a:lnSpc>
            </a:pPr>
            <a:r>
              <a:rPr lang="fr-FR" sz="1200" dirty="0">
                <a:effectLst/>
                <a:latin typeface="Muli" panose="02000503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Dans cette méthode, quatre axes peuvent être travaillés avec les jeunes</a:t>
            </a:r>
            <a:r>
              <a:rPr lang="fr-FR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 </a:t>
            </a:r>
            <a:r>
              <a:rPr lang="fr-FR" sz="1200" dirty="0">
                <a:effectLst/>
                <a:latin typeface="Muli" panose="02000503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: </a:t>
            </a:r>
            <a:endParaRPr lang="fr-BE" sz="1200" dirty="0">
              <a:effectLst/>
              <a:latin typeface="Muli" panose="02000503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fr-BE" sz="12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Segoe UI" panose="020B0502040204020203" pitchFamily="34" charset="0"/>
              </a:rPr>
              <a:t>vivre ensemble</a:t>
            </a:r>
            <a:r>
              <a:rPr lang="fr-BE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 </a:t>
            </a:r>
            <a:r>
              <a:rPr lang="fr-BE" sz="12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Segoe UI" panose="020B0502040204020203" pitchFamily="34" charset="0"/>
              </a:rPr>
              <a:t>; </a:t>
            </a:r>
            <a:endParaRPr lang="fr-BE" sz="1200" dirty="0">
              <a:solidFill>
                <a:srgbClr val="000000"/>
              </a:solidFill>
              <a:effectLst/>
              <a:latin typeface="Muli" panose="02000503000000000000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fr-BE" sz="12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Segoe UI" panose="020B0502040204020203" pitchFamily="34" charset="0"/>
              </a:rPr>
              <a:t>développer l’empathie</a:t>
            </a:r>
            <a:r>
              <a:rPr lang="fr-BE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 </a:t>
            </a:r>
            <a:r>
              <a:rPr lang="fr-BE" sz="12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Segoe UI" panose="020B0502040204020203" pitchFamily="34" charset="0"/>
              </a:rPr>
              <a:t>; </a:t>
            </a:r>
            <a:endParaRPr lang="fr-BE" sz="1200" dirty="0">
              <a:solidFill>
                <a:srgbClr val="000000"/>
              </a:solidFill>
              <a:effectLst/>
              <a:latin typeface="Muli" panose="02000503000000000000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fr-BE" sz="12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Segoe UI" panose="020B0502040204020203" pitchFamily="34" charset="0"/>
              </a:rPr>
              <a:t>comprendre le mécanisme d’étiquetage (c’est-à-dire comment il nous arrive de catégoriser l’autre)</a:t>
            </a:r>
            <a:r>
              <a:rPr lang="fr-BE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 </a:t>
            </a:r>
            <a:r>
              <a:rPr lang="fr-BE" sz="12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Segoe UI" panose="020B0502040204020203" pitchFamily="34" charset="0"/>
              </a:rPr>
              <a:t>; </a:t>
            </a:r>
            <a:endParaRPr lang="fr-BE" sz="1200" dirty="0">
              <a:solidFill>
                <a:srgbClr val="000000"/>
              </a:solidFill>
              <a:effectLst/>
              <a:latin typeface="Muli" panose="02000503000000000000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fr-BE" sz="12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Segoe UI" panose="020B0502040204020203" pitchFamily="34" charset="0"/>
              </a:rPr>
              <a:t>agir contre les phénomènes de harcèlement. </a:t>
            </a:r>
            <a:endParaRPr lang="fr-BE" sz="1200" dirty="0">
              <a:solidFill>
                <a:srgbClr val="000000"/>
              </a:solidFill>
              <a:effectLst/>
              <a:latin typeface="Muli" panose="02000503000000000000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ts val="1700"/>
              </a:lnSpc>
            </a:pPr>
            <a:r>
              <a:rPr lang="fr-FR" sz="12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Segoe UI" panose="020B0502040204020203" pitchFamily="34" charset="0"/>
              </a:rPr>
              <a:t>Tels les rouages d’un mécanisme, une activité vécue dans l’un des axes impacte l’entièreté du système</a:t>
            </a:r>
            <a:endParaRPr lang="fr-B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3A64A-C3BC-E34A-B67B-9D545D1EA98D}" type="slidenum">
              <a:rPr lang="fr-BE" smtClean="0"/>
              <a:t>12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818451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</a:pPr>
            <a:r>
              <a:rPr lang="fr-BE" sz="18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Sur la plateforme de partage, se trouvent des activités clé sur porte. Toutes les fiches sont basées sur la méthodologie aux 4 engrenages proposée par l’Université de Paix. </a:t>
            </a:r>
            <a:r>
              <a:rPr lang="fr-BE" sz="1800" dirty="0">
                <a:solidFill>
                  <a:srgbClr val="000000"/>
                </a:solidFill>
                <a:effectLst/>
                <a:latin typeface="Muli" panose="02000503000000000000" pitchFamily="2" charset="0"/>
                <a:ea typeface="Calibri" panose="020F0502020204030204" pitchFamily="34" charset="0"/>
                <a:cs typeface="Segoe UI" panose="020B0502040204020203" pitchFamily="34" charset="0"/>
              </a:rPr>
              <a:t>Sur chaque fiche, l’axe principal est indiqué mais, tout étant connecté, d’autres axes peuvent être travaillés dans la foulée.</a:t>
            </a:r>
            <a:endParaRPr lang="fr-BE" sz="1800" dirty="0">
              <a:solidFill>
                <a:srgbClr val="000000"/>
              </a:solidFill>
              <a:effectLst/>
              <a:latin typeface="Muli" panose="02000503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3A64A-C3BC-E34A-B67B-9D545D1EA98D}" type="slidenum">
              <a:rPr lang="fr-BE" smtClean="0"/>
              <a:t>13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728187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B3A64A-C3BC-E34A-B67B-9D545D1EA98D}" type="slidenum">
              <a:rPr lang="fr-BE" smtClean="0"/>
              <a:t>14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289331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r>
              <a:rPr lang="fr-BE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Pyramide de Deklerck</a:t>
            </a:r>
            <a:r>
              <a:rPr lang="fr-BE" sz="1800" b="1" dirty="0">
                <a:solidFill>
                  <a:srgbClr val="000000"/>
                </a:solidFill>
                <a:effectLst/>
                <a:latin typeface="Muli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BE" sz="1800" dirty="0">
                <a:effectLst/>
                <a:latin typeface="Muli" panose="02000503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Pour les sections et le CU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BE" sz="1800" dirty="0">
                <a:effectLst/>
                <a:latin typeface="Muli" panose="02000503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Apparition de situations problématiques qui mettent à mal le bienêtre et la sécurité du groupe ou de ses membres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BE" sz="1800" dirty="0">
                <a:effectLst/>
                <a:latin typeface="Muli" panose="02000503000000000000" pitchFamily="2" charset="0"/>
                <a:cs typeface="Times New Roman" panose="02020603050405020304" pitchFamily="18" charset="0"/>
              </a:rPr>
              <a:t>Nécessité de travailler sur plusieurs niveaux d</a:t>
            </a:r>
            <a:r>
              <a:rPr lang="fr-BE" dirty="0"/>
              <a:t>’actions de prévention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BE" dirty="0"/>
              <a:t>Modèle de Johan </a:t>
            </a:r>
            <a:r>
              <a:rPr lang="fr-B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Deklerck, chercheur de l’université de Leuven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3A64A-C3BC-E34A-B67B-9D545D1EA98D}" type="slidenum">
              <a:rPr lang="fr-BE" smtClean="0"/>
              <a:t>15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43685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5590" y="431654"/>
            <a:ext cx="4726513" cy="56997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230153" y="229676"/>
            <a:ext cx="11697388" cy="6426618"/>
          </a:xfrm>
          <a:prstGeom prst="rect">
            <a:avLst/>
          </a:prstGeom>
          <a:solidFill>
            <a:srgbClr val="0B4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0343" y="1247657"/>
            <a:ext cx="3536731" cy="42649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230153" y="619470"/>
            <a:ext cx="11697387" cy="6036824"/>
          </a:xfrm>
          <a:prstGeom prst="rect">
            <a:avLst/>
          </a:prstGeom>
          <a:solidFill>
            <a:srgbClr val="F5FB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/>
          <p:cNvSpPr/>
          <p:nvPr userDrawn="1"/>
        </p:nvSpPr>
        <p:spPr>
          <a:xfrm>
            <a:off x="11030892" y="5615612"/>
            <a:ext cx="1242388" cy="12423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79435" y="5821680"/>
            <a:ext cx="548105" cy="8346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230153" y="619470"/>
            <a:ext cx="3783047" cy="6036824"/>
          </a:xfrm>
          <a:prstGeom prst="rect">
            <a:avLst/>
          </a:prstGeom>
          <a:solidFill>
            <a:srgbClr val="F5FB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79435" y="5821680"/>
            <a:ext cx="548105" cy="8346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230153" y="229676"/>
            <a:ext cx="11697388" cy="5236404"/>
          </a:xfrm>
          <a:prstGeom prst="rect">
            <a:avLst/>
          </a:prstGeom>
          <a:solidFill>
            <a:srgbClr val="87C8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/>
          <p:cNvSpPr/>
          <p:nvPr userDrawn="1"/>
        </p:nvSpPr>
        <p:spPr>
          <a:xfrm>
            <a:off x="4665352" y="4031010"/>
            <a:ext cx="2826990" cy="282699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68" b="-2260"/>
          <a:stretch/>
        </p:blipFill>
        <p:spPr>
          <a:xfrm>
            <a:off x="336403" y="223284"/>
            <a:ext cx="11591138" cy="5294219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6914" y="4305814"/>
            <a:ext cx="1507681" cy="229578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230153" y="229676"/>
            <a:ext cx="11697388" cy="5236404"/>
          </a:xfrm>
          <a:prstGeom prst="rect">
            <a:avLst/>
          </a:prstGeom>
          <a:solidFill>
            <a:srgbClr val="1045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rgbClr val="104579"/>
                </a:solidFill>
              </a:ln>
              <a:solidFill>
                <a:srgbClr val="104579"/>
              </a:solidFill>
            </a:endParaRPr>
          </a:p>
        </p:txBody>
      </p:sp>
      <p:sp>
        <p:nvSpPr>
          <p:cNvPr id="29" name="Ellipse 28"/>
          <p:cNvSpPr/>
          <p:nvPr userDrawn="1"/>
        </p:nvSpPr>
        <p:spPr>
          <a:xfrm>
            <a:off x="4665352" y="4031010"/>
            <a:ext cx="2826990" cy="282699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68" b="-2260"/>
          <a:stretch/>
        </p:blipFill>
        <p:spPr>
          <a:xfrm>
            <a:off x="336403" y="223284"/>
            <a:ext cx="11591138" cy="5294219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6914" y="4287884"/>
            <a:ext cx="1507681" cy="229578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230153" y="229676"/>
            <a:ext cx="11697388" cy="5236404"/>
          </a:xfrm>
          <a:prstGeom prst="rect">
            <a:avLst/>
          </a:prstGeom>
          <a:solidFill>
            <a:srgbClr val="3BC7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Ellipse 28"/>
          <p:cNvSpPr/>
          <p:nvPr userDrawn="1"/>
        </p:nvSpPr>
        <p:spPr>
          <a:xfrm>
            <a:off x="4665352" y="4031010"/>
            <a:ext cx="2826990" cy="282699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68" b="-2260"/>
          <a:stretch/>
        </p:blipFill>
        <p:spPr>
          <a:xfrm>
            <a:off x="336403" y="223284"/>
            <a:ext cx="11591138" cy="5294219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6914" y="4287884"/>
            <a:ext cx="1507681" cy="229578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230153" y="229676"/>
            <a:ext cx="11697388" cy="5236404"/>
          </a:xfrm>
          <a:prstGeom prst="rect">
            <a:avLst/>
          </a:prstGeom>
          <a:solidFill>
            <a:srgbClr val="3F31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/>
          <p:cNvSpPr/>
          <p:nvPr userDrawn="1"/>
        </p:nvSpPr>
        <p:spPr>
          <a:xfrm>
            <a:off x="4665352" y="4031010"/>
            <a:ext cx="2826990" cy="282699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68" b="-2260"/>
          <a:stretch/>
        </p:blipFill>
        <p:spPr>
          <a:xfrm>
            <a:off x="336403" y="223284"/>
            <a:ext cx="11591138" cy="5294219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6914" y="4287884"/>
            <a:ext cx="1507681" cy="2295786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2" r:id="rId2"/>
    <p:sldLayoutId id="2147483650" r:id="rId3"/>
    <p:sldLayoutId id="2147483671" r:id="rId4"/>
    <p:sldLayoutId id="2147483672" r:id="rId5"/>
    <p:sldLayoutId id="2147483676" r:id="rId6"/>
    <p:sldLayoutId id="2147483681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partage.lesscouts.be/fr/activites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4" Type="http://schemas.openxmlformats.org/officeDocument/2006/relationships/notesSlide" Target="../notesSlides/notesSlide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28.jpeg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13" Type="http://schemas.openxmlformats.org/officeDocument/2006/relationships/image" Target="../media/image28.jpeg"/><Relationship Id="rId3" Type="http://schemas.openxmlformats.org/officeDocument/2006/relationships/tags" Target="../tags/tag19.xml"/><Relationship Id="rId7" Type="http://schemas.openxmlformats.org/officeDocument/2006/relationships/tags" Target="../tags/tag23.xml"/><Relationship Id="rId12" Type="http://schemas.openxmlformats.org/officeDocument/2006/relationships/notesSlide" Target="../notesSlides/notesSlide10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tags" Target="../tags/tag22.xml"/><Relationship Id="rId11" Type="http://schemas.openxmlformats.org/officeDocument/2006/relationships/slideLayout" Target="../slideLayouts/slideLayout3.xml"/><Relationship Id="rId5" Type="http://schemas.openxmlformats.org/officeDocument/2006/relationships/tags" Target="../tags/tag21.xml"/><Relationship Id="rId10" Type="http://schemas.openxmlformats.org/officeDocument/2006/relationships/tags" Target="../tags/tag26.xml"/><Relationship Id="rId4" Type="http://schemas.openxmlformats.org/officeDocument/2006/relationships/tags" Target="../tags/tag20.xml"/><Relationship Id="rId9" Type="http://schemas.openxmlformats.org/officeDocument/2006/relationships/tags" Target="../tags/tag25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34.xml"/><Relationship Id="rId13" Type="http://schemas.openxmlformats.org/officeDocument/2006/relationships/image" Target="../media/image28.jpeg"/><Relationship Id="rId3" Type="http://schemas.openxmlformats.org/officeDocument/2006/relationships/tags" Target="../tags/tag29.xml"/><Relationship Id="rId7" Type="http://schemas.openxmlformats.org/officeDocument/2006/relationships/tags" Target="../tags/tag33.xml"/><Relationship Id="rId12" Type="http://schemas.openxmlformats.org/officeDocument/2006/relationships/notesSlide" Target="../notesSlides/notesSlide11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11" Type="http://schemas.openxmlformats.org/officeDocument/2006/relationships/slideLayout" Target="../slideLayouts/slideLayout3.xml"/><Relationship Id="rId5" Type="http://schemas.openxmlformats.org/officeDocument/2006/relationships/tags" Target="../tags/tag31.xml"/><Relationship Id="rId10" Type="http://schemas.openxmlformats.org/officeDocument/2006/relationships/tags" Target="../tags/tag36.xml"/><Relationship Id="rId4" Type="http://schemas.openxmlformats.org/officeDocument/2006/relationships/tags" Target="../tags/tag30.xml"/><Relationship Id="rId9" Type="http://schemas.openxmlformats.org/officeDocument/2006/relationships/tags" Target="../tags/tag35.xml"/><Relationship Id="rId1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44.xml"/><Relationship Id="rId13" Type="http://schemas.openxmlformats.org/officeDocument/2006/relationships/image" Target="../media/image28.jpeg"/><Relationship Id="rId3" Type="http://schemas.openxmlformats.org/officeDocument/2006/relationships/tags" Target="../tags/tag39.xml"/><Relationship Id="rId7" Type="http://schemas.openxmlformats.org/officeDocument/2006/relationships/tags" Target="../tags/tag43.xml"/><Relationship Id="rId12" Type="http://schemas.openxmlformats.org/officeDocument/2006/relationships/notesSlide" Target="../notesSlides/notesSlide12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tags" Target="../tags/tag42.xml"/><Relationship Id="rId11" Type="http://schemas.openxmlformats.org/officeDocument/2006/relationships/slideLayout" Target="../slideLayouts/slideLayout3.xml"/><Relationship Id="rId5" Type="http://schemas.openxmlformats.org/officeDocument/2006/relationships/tags" Target="../tags/tag41.xml"/><Relationship Id="rId10" Type="http://schemas.openxmlformats.org/officeDocument/2006/relationships/tags" Target="../tags/tag46.xml"/><Relationship Id="rId4" Type="http://schemas.openxmlformats.org/officeDocument/2006/relationships/tags" Target="../tags/tag40.xml"/><Relationship Id="rId9" Type="http://schemas.openxmlformats.org/officeDocument/2006/relationships/tags" Target="../tags/tag45.xml"/><Relationship Id="rId1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54.xml"/><Relationship Id="rId13" Type="http://schemas.openxmlformats.org/officeDocument/2006/relationships/image" Target="../media/image28.jpeg"/><Relationship Id="rId3" Type="http://schemas.openxmlformats.org/officeDocument/2006/relationships/tags" Target="../tags/tag49.xml"/><Relationship Id="rId7" Type="http://schemas.openxmlformats.org/officeDocument/2006/relationships/tags" Target="../tags/tag53.xml"/><Relationship Id="rId12" Type="http://schemas.openxmlformats.org/officeDocument/2006/relationships/notesSlide" Target="../notesSlides/notesSlide13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6" Type="http://schemas.openxmlformats.org/officeDocument/2006/relationships/tags" Target="../tags/tag52.xml"/><Relationship Id="rId11" Type="http://schemas.openxmlformats.org/officeDocument/2006/relationships/slideLayout" Target="../slideLayouts/slideLayout3.xml"/><Relationship Id="rId5" Type="http://schemas.openxmlformats.org/officeDocument/2006/relationships/tags" Target="../tags/tag51.xml"/><Relationship Id="rId10" Type="http://schemas.openxmlformats.org/officeDocument/2006/relationships/tags" Target="../tags/tag56.xml"/><Relationship Id="rId4" Type="http://schemas.openxmlformats.org/officeDocument/2006/relationships/tags" Target="../tags/tag50.xml"/><Relationship Id="rId9" Type="http://schemas.openxmlformats.org/officeDocument/2006/relationships/tags" Target="../tags/tag5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59.xml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image" Target="../media/image28.jpeg"/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1.xml"/><Relationship Id="rId1" Type="http://schemas.openxmlformats.org/officeDocument/2006/relationships/tags" Target="../tags/tag60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69.xml"/><Relationship Id="rId13" Type="http://schemas.openxmlformats.org/officeDocument/2006/relationships/hyperlink" Target="https://lesscouts.be/fr/le-scoutisme/bienetre-et-securite/prevention-harcelement" TargetMode="External"/><Relationship Id="rId18" Type="http://schemas.openxmlformats.org/officeDocument/2006/relationships/image" Target="../media/image33.png"/><Relationship Id="rId3" Type="http://schemas.openxmlformats.org/officeDocument/2006/relationships/tags" Target="../tags/tag64.xml"/><Relationship Id="rId21" Type="http://schemas.openxmlformats.org/officeDocument/2006/relationships/image" Target="../media/image36.png"/><Relationship Id="rId7" Type="http://schemas.openxmlformats.org/officeDocument/2006/relationships/tags" Target="../tags/tag68.xml"/><Relationship Id="rId12" Type="http://schemas.openxmlformats.org/officeDocument/2006/relationships/image" Target="../media/image31.png"/><Relationship Id="rId17" Type="http://schemas.openxmlformats.org/officeDocument/2006/relationships/image" Target="../media/image32.png"/><Relationship Id="rId2" Type="http://schemas.openxmlformats.org/officeDocument/2006/relationships/tags" Target="../tags/tag63.xml"/><Relationship Id="rId16" Type="http://schemas.openxmlformats.org/officeDocument/2006/relationships/hyperlink" Target="https://learn.scout.org/resource/safe-harm-anti-bullying-toolkit" TargetMode="External"/><Relationship Id="rId20" Type="http://schemas.openxmlformats.org/officeDocument/2006/relationships/image" Target="../media/image35.png"/><Relationship Id="rId1" Type="http://schemas.openxmlformats.org/officeDocument/2006/relationships/tags" Target="../tags/tag62.xml"/><Relationship Id="rId6" Type="http://schemas.openxmlformats.org/officeDocument/2006/relationships/tags" Target="../tags/tag67.xml"/><Relationship Id="rId11" Type="http://schemas.openxmlformats.org/officeDocument/2006/relationships/notesSlide" Target="../notesSlides/notesSlide15.xml"/><Relationship Id="rId5" Type="http://schemas.openxmlformats.org/officeDocument/2006/relationships/tags" Target="../tags/tag66.xml"/><Relationship Id="rId15" Type="http://schemas.openxmlformats.org/officeDocument/2006/relationships/hyperlink" Target="https://lesscouts.be/fr/le-scoutisme/la-federation-les-scouts/les-positions-federales/politique-de-protection-des-jeunes-et-des-adultes/scout-place-safe-place" TargetMode="External"/><Relationship Id="rId10" Type="http://schemas.openxmlformats.org/officeDocument/2006/relationships/slideLayout" Target="../slideLayouts/slideLayout3.xml"/><Relationship Id="rId19" Type="http://schemas.openxmlformats.org/officeDocument/2006/relationships/image" Target="../media/image34.png"/><Relationship Id="rId4" Type="http://schemas.openxmlformats.org/officeDocument/2006/relationships/tags" Target="../tags/tag65.xml"/><Relationship Id="rId9" Type="http://schemas.openxmlformats.org/officeDocument/2006/relationships/tags" Target="../tags/tag70.xml"/><Relationship Id="rId14" Type="http://schemas.openxmlformats.org/officeDocument/2006/relationships/hyperlink" Target="https://partage.lesscouts.be/fr/activites?order=undefined&amp;search=harc%C3%A8lement" TargetMode="External"/><Relationship Id="rId22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tags" Target="../tags/tag7.xml"/><Relationship Id="rId7" Type="http://schemas.openxmlformats.org/officeDocument/2006/relationships/diagramLayout" Target="../diagrams/layout1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diagramData" Target="../diagrams/data1.xml"/><Relationship Id="rId5" Type="http://schemas.openxmlformats.org/officeDocument/2006/relationships/notesSlide" Target="../notesSlides/notesSlide1.xml"/><Relationship Id="rId10" Type="http://schemas.microsoft.com/office/2007/relationships/diagramDrawing" Target="../diagrams/drawing1.xml"/><Relationship Id="rId4" Type="http://schemas.openxmlformats.org/officeDocument/2006/relationships/slideLayout" Target="../slideLayouts/slideLayout3.xml"/><Relationship Id="rId9" Type="http://schemas.openxmlformats.org/officeDocument/2006/relationships/diagramColors" Target="../diagrams/colors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.xml"/><Relationship Id="rId1" Type="http://schemas.openxmlformats.org/officeDocument/2006/relationships/tags" Target="../tags/tag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4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5" Type="http://schemas.openxmlformats.org/officeDocument/2006/relationships/image" Target="../media/image2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>
            <p:custDataLst>
              <p:tags r:id="rId1"/>
            </p:custDataLst>
          </p:nvPr>
        </p:nvSpPr>
        <p:spPr>
          <a:xfrm>
            <a:off x="1140539" y="3224664"/>
            <a:ext cx="9340645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500" b="1" dirty="0">
                <a:solidFill>
                  <a:srgbClr val="87C846"/>
                </a:solidFill>
                <a:latin typeface="Muli Light" charset="0"/>
                <a:ea typeface="Muli Light" charset="0"/>
                <a:cs typeface="Muli Light" charset="0"/>
              </a:rPr>
              <a:t>Kit CU</a:t>
            </a:r>
            <a:endParaRPr lang="fr-FR" sz="5500" b="1" i="0" dirty="0">
              <a:solidFill>
                <a:srgbClr val="87C846"/>
              </a:solidFill>
              <a:latin typeface="Muli Light" charset="0"/>
              <a:ea typeface="Muli Light" charset="0"/>
              <a:cs typeface="Muli Light" charset="0"/>
            </a:endParaRPr>
          </a:p>
        </p:txBody>
      </p:sp>
      <p:sp>
        <p:nvSpPr>
          <p:cNvPr id="3" name="ZoneTexte 2"/>
          <p:cNvSpPr txBox="1"/>
          <p:nvPr>
            <p:custDataLst>
              <p:tags r:id="rId2"/>
            </p:custDataLst>
          </p:nvPr>
        </p:nvSpPr>
        <p:spPr>
          <a:xfrm>
            <a:off x="814330" y="2122658"/>
            <a:ext cx="999306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b="1" i="0" dirty="0">
                <a:solidFill>
                  <a:srgbClr val="0B447B"/>
                </a:solidFill>
                <a:latin typeface="Muli Black" charset="0"/>
                <a:ea typeface="Muli Black" charset="0"/>
                <a:cs typeface="Muli Black" charset="0"/>
              </a:rPr>
              <a:t>Prévenir le harcèlement</a:t>
            </a:r>
          </a:p>
        </p:txBody>
      </p:sp>
      <p:pic>
        <p:nvPicPr>
          <p:cNvPr id="5" name="Image 4" descr="Une image contenant texte, logo, Graphique, symbole&#10;&#10;Description générée automatiquement">
            <a:extLst>
              <a:ext uri="{FF2B5EF4-FFF2-40B4-BE49-F238E27FC236}">
                <a16:creationId xmlns:a16="http://schemas.microsoft.com/office/drawing/2014/main" id="{AE516081-E5B7-560E-3458-89055FEECF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2000" y="5058000"/>
            <a:ext cx="18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650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86814" y="203978"/>
            <a:ext cx="7195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i="0" dirty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/ une définition </a:t>
            </a:r>
            <a:r>
              <a:rPr lang="fr-FR" sz="1800" b="0" i="0" dirty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/ qui ?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230153" y="96250"/>
            <a:ext cx="687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i="0" dirty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03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30153" y="4608289"/>
            <a:ext cx="14189176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fr-BE" altLang="fr-FR" sz="1600" b="1" i="0" u="none" strike="noStrike" cap="none" normalizeH="0" baseline="0">
                <a:ln>
                  <a:noFill/>
                </a:ln>
                <a:solidFill>
                  <a:srgbClr val="0A4275"/>
                </a:solidFill>
                <a:effectLst/>
                <a:latin typeface="Arial" panose="020B0604020202020204" pitchFamily="34" charset="0"/>
                <a:ea typeface="Muli" panose="02000503000000000000" pitchFamily="2" charset="0"/>
                <a:cs typeface="Times New Roman" panose="02020603050405020304" pitchFamily="18" charset="0"/>
              </a:rPr>
            </a:br>
            <a:endParaRPr kumimoji="0" lang="fr-BE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2" name="Diagramme 11"/>
          <p:cNvGraphicFramePr/>
          <p:nvPr/>
        </p:nvGraphicFramePr>
        <p:xfrm>
          <a:off x="1551399" y="681039"/>
          <a:ext cx="8188502" cy="59355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88648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A6CF1A82-2E8E-4443-BE86-756E542CDF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1A5B7911-C338-4C3A-94B7-93BC086777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7A8F461F-A6CB-4F50-A034-AC739AB82E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 uiExpand="1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608317" y="3385689"/>
            <a:ext cx="49496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Quatre engrenages</a:t>
            </a:r>
            <a:endParaRPr lang="fr-FR" sz="3200" b="1" i="0" dirty="0">
              <a:solidFill>
                <a:srgbClr val="87C846"/>
              </a:solidFill>
              <a:latin typeface="Muli Black" charset="0"/>
              <a:ea typeface="Muli Black" charset="0"/>
              <a:cs typeface="Muli Black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5277668" y="2337408"/>
            <a:ext cx="16109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0" i="0" dirty="0">
                <a:solidFill>
                  <a:schemeClr val="bg1"/>
                </a:solidFill>
                <a:latin typeface="Muli Light" charset="0"/>
                <a:ea typeface="Muli Light" charset="0"/>
                <a:cs typeface="Muli Light" charset="0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6610620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7531759" y="5284125"/>
            <a:ext cx="2650084" cy="923330"/>
          </a:xfrm>
          <a:prstGeom prst="rect">
            <a:avLst/>
          </a:prstGeom>
          <a:solidFill>
            <a:srgbClr val="1045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3" name="Rectangle 12"/>
          <p:cNvSpPr/>
          <p:nvPr/>
        </p:nvSpPr>
        <p:spPr>
          <a:xfrm>
            <a:off x="2025772" y="3827863"/>
            <a:ext cx="2393604" cy="923330"/>
          </a:xfrm>
          <a:prstGeom prst="rect">
            <a:avLst/>
          </a:prstGeom>
          <a:solidFill>
            <a:srgbClr val="1045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b="1"/>
          </a:p>
        </p:txBody>
      </p:sp>
      <p:sp>
        <p:nvSpPr>
          <p:cNvPr id="12" name="Rectangle 11"/>
          <p:cNvSpPr/>
          <p:nvPr/>
        </p:nvSpPr>
        <p:spPr>
          <a:xfrm>
            <a:off x="7602326" y="2393340"/>
            <a:ext cx="2957885" cy="923330"/>
          </a:xfrm>
          <a:prstGeom prst="rect">
            <a:avLst/>
          </a:prstGeom>
          <a:solidFill>
            <a:srgbClr val="1045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1" name="Rectangle 10"/>
          <p:cNvSpPr/>
          <p:nvPr/>
        </p:nvSpPr>
        <p:spPr>
          <a:xfrm>
            <a:off x="550804" y="1279937"/>
            <a:ext cx="4075155" cy="923330"/>
          </a:xfrm>
          <a:prstGeom prst="rect">
            <a:avLst/>
          </a:prstGeom>
          <a:solidFill>
            <a:srgbClr val="1045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" name="ZoneTexte 1"/>
          <p:cNvSpPr txBox="1"/>
          <p:nvPr/>
        </p:nvSpPr>
        <p:spPr>
          <a:xfrm>
            <a:off x="786814" y="203978"/>
            <a:ext cx="7195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i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/ prévention </a:t>
            </a:r>
            <a:r>
              <a:rPr lang="fr-FR" sz="1800" b="0" i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/ </a:t>
            </a:r>
            <a:r>
              <a:rPr lang="fr-FR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quatre engrenages</a:t>
            </a:r>
            <a:endParaRPr lang="fr-FR" sz="1800" b="0" i="0">
              <a:solidFill>
                <a:srgbClr val="0B447B"/>
              </a:solidFill>
              <a:latin typeface="Muli Light" charset="0"/>
              <a:ea typeface="Muli Light" charset="0"/>
              <a:cs typeface="Muli Light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30153" y="96250"/>
            <a:ext cx="687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i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04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-286247" y="1264257"/>
            <a:ext cx="3943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BE"/>
          </a:p>
        </p:txBody>
      </p:sp>
      <p:sp>
        <p:nvSpPr>
          <p:cNvPr id="7" name="ZoneTexte 6"/>
          <p:cNvSpPr txBox="1"/>
          <p:nvPr/>
        </p:nvSpPr>
        <p:spPr>
          <a:xfrm>
            <a:off x="535564" y="1299375"/>
            <a:ext cx="40751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BE" b="1" dirty="0">
                <a:solidFill>
                  <a:srgbClr val="87C846"/>
                </a:solidFill>
                <a:latin typeface="Muli Light" pitchFamily="2" charset="0"/>
              </a:rPr>
              <a:t>faire connaissance,</a:t>
            </a:r>
            <a:br>
              <a:rPr lang="fr-BE" b="1" dirty="0">
                <a:solidFill>
                  <a:srgbClr val="87C846"/>
                </a:solidFill>
                <a:latin typeface="Muli Light" pitchFamily="2" charset="0"/>
              </a:rPr>
            </a:br>
            <a:r>
              <a:rPr lang="fr-BE" b="1" dirty="0">
                <a:solidFill>
                  <a:srgbClr val="87C846"/>
                </a:solidFill>
                <a:latin typeface="Muli Light" pitchFamily="2" charset="0"/>
              </a:rPr>
              <a:t>se présenter,</a:t>
            </a:r>
            <a:br>
              <a:rPr lang="fr-BE" b="1" dirty="0">
                <a:solidFill>
                  <a:srgbClr val="87C846"/>
                </a:solidFill>
                <a:latin typeface="Muli Light" pitchFamily="2" charset="0"/>
              </a:rPr>
            </a:br>
            <a:r>
              <a:rPr lang="fr-BE" b="1" dirty="0">
                <a:solidFill>
                  <a:srgbClr val="87C846"/>
                </a:solidFill>
                <a:latin typeface="Muli Light" pitchFamily="2" charset="0"/>
              </a:rPr>
              <a:t>jouer en collaboration avec les autres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7688912" y="2377432"/>
            <a:ext cx="28712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rgbClr val="29B8CE"/>
                </a:solidFill>
                <a:latin typeface="Muli Light" pitchFamily="2" charset="0"/>
              </a:rPr>
              <a:t>permettre à chaque scout</a:t>
            </a:r>
            <a:br>
              <a:rPr lang="fr-BE" b="1" dirty="0">
                <a:solidFill>
                  <a:srgbClr val="29B8CE"/>
                </a:solidFill>
                <a:latin typeface="Muli Light" pitchFamily="2" charset="0"/>
              </a:rPr>
            </a:br>
            <a:r>
              <a:rPr lang="fr-BE" b="1" dirty="0">
                <a:solidFill>
                  <a:srgbClr val="29B8CE"/>
                </a:solidFill>
                <a:latin typeface="Muli Light" pitchFamily="2" charset="0"/>
              </a:rPr>
              <a:t>de découvrir l’autre</a:t>
            </a:r>
            <a:br>
              <a:rPr lang="fr-BE" b="1" dirty="0">
                <a:solidFill>
                  <a:srgbClr val="29B8CE"/>
                </a:solidFill>
                <a:latin typeface="Muli Light" pitchFamily="2" charset="0"/>
              </a:rPr>
            </a:br>
            <a:r>
              <a:rPr lang="fr-BE" b="1" dirty="0">
                <a:solidFill>
                  <a:srgbClr val="29B8CE"/>
                </a:solidFill>
                <a:latin typeface="Muli Light" pitchFamily="2" charset="0"/>
              </a:rPr>
              <a:t>et ses sensibilités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988890" y="3866930"/>
            <a:ext cx="23936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BE" b="1" dirty="0">
                <a:solidFill>
                  <a:srgbClr val="EC6461"/>
                </a:solidFill>
                <a:latin typeface="Muli Light" pitchFamily="2" charset="0"/>
              </a:rPr>
              <a:t>prendre conscience</a:t>
            </a:r>
            <a:br>
              <a:rPr lang="fr-BE" b="1" dirty="0">
                <a:solidFill>
                  <a:srgbClr val="EC6461"/>
                </a:solidFill>
                <a:latin typeface="Muli Light" pitchFamily="2" charset="0"/>
              </a:rPr>
            </a:br>
            <a:r>
              <a:rPr lang="fr-BE" b="1" dirty="0">
                <a:solidFill>
                  <a:srgbClr val="EC6461"/>
                </a:solidFill>
                <a:latin typeface="Muli Light" pitchFamily="2" charset="0"/>
              </a:rPr>
              <a:t>qu’il nous arrive</a:t>
            </a:r>
            <a:br>
              <a:rPr lang="fr-BE" b="1" dirty="0">
                <a:solidFill>
                  <a:srgbClr val="EC6461"/>
                </a:solidFill>
                <a:latin typeface="Muli Light" pitchFamily="2" charset="0"/>
              </a:rPr>
            </a:br>
            <a:r>
              <a:rPr lang="fr-BE" b="1" dirty="0">
                <a:solidFill>
                  <a:srgbClr val="EC6461"/>
                </a:solidFill>
                <a:latin typeface="Muli Light" pitchFamily="2" charset="0"/>
              </a:rPr>
              <a:t>de catégoriser l’autre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7564516" y="5274678"/>
            <a:ext cx="26500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rgbClr val="EF7B00"/>
                </a:solidFill>
                <a:latin typeface="Muli Light" pitchFamily="2" charset="0"/>
              </a:rPr>
              <a:t>réfléchir</a:t>
            </a:r>
            <a:br>
              <a:rPr lang="fr-BE" b="1" dirty="0">
                <a:solidFill>
                  <a:srgbClr val="EF7B00"/>
                </a:solidFill>
                <a:latin typeface="Muli Light" pitchFamily="2" charset="0"/>
              </a:rPr>
            </a:br>
            <a:r>
              <a:rPr lang="fr-BE" b="1" dirty="0">
                <a:solidFill>
                  <a:srgbClr val="EF7B00"/>
                </a:solidFill>
                <a:latin typeface="Muli Light" pitchFamily="2" charset="0"/>
              </a:rPr>
              <a:t>sur nos comportements</a:t>
            </a:r>
            <a:br>
              <a:rPr lang="fr-BE" b="1" dirty="0">
                <a:solidFill>
                  <a:srgbClr val="EF7B00"/>
                </a:solidFill>
                <a:latin typeface="Muli Light" pitchFamily="2" charset="0"/>
              </a:rPr>
            </a:br>
            <a:r>
              <a:rPr lang="fr-BE" b="1" dirty="0">
                <a:solidFill>
                  <a:srgbClr val="EF7B00"/>
                </a:solidFill>
                <a:latin typeface="Muli Light" pitchFamily="2" charset="0"/>
              </a:rPr>
              <a:t>et leur impact</a:t>
            </a:r>
          </a:p>
        </p:txBody>
      </p:sp>
      <p:pic>
        <p:nvPicPr>
          <p:cNvPr id="15" name="Image 14" descr="Une image contenant texte, Police, Graphique, graphisme&#10;&#10;Description générée automatiquement">
            <a:extLst>
              <a:ext uri="{FF2B5EF4-FFF2-40B4-BE49-F238E27FC236}">
                <a16:creationId xmlns:a16="http://schemas.microsoft.com/office/drawing/2014/main" id="{E2E170CD-B692-105D-6A9D-9EB676F149B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3123" y="357860"/>
            <a:ext cx="4688040" cy="6629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339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12" grpId="0" animBg="1"/>
      <p:bldP spid="11" grpId="0" animBg="1"/>
      <p:bldP spid="7" grpId="0"/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86814" y="203978"/>
            <a:ext cx="7195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i="0" dirty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/ prévention </a:t>
            </a:r>
            <a:r>
              <a:rPr lang="fr-FR" sz="1800" b="0" i="0" dirty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/ une septantaine d’activités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230153" y="96250"/>
            <a:ext cx="687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i="0" dirty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04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9539808B-519B-63C3-7B6F-171FC1EAB2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831" y="727198"/>
            <a:ext cx="8515788" cy="5677192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9205993" y="1420215"/>
            <a:ext cx="2562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>
                <a:hlinkClick r:id="rId4"/>
              </a:rPr>
              <a:t>https://partage.lesscouts.be/fr/activites</a:t>
            </a:r>
            <a:r>
              <a:rPr lang="fr-B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320732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>
            <p:custDataLst>
              <p:tags r:id="rId1"/>
            </p:custDataLst>
          </p:nvPr>
        </p:nvSpPr>
        <p:spPr>
          <a:xfrm>
            <a:off x="2844800" y="3385689"/>
            <a:ext cx="64443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La pyramide de Deklerck</a:t>
            </a:r>
            <a:endParaRPr lang="fr-FR" sz="3200" b="1" i="0" dirty="0">
              <a:solidFill>
                <a:srgbClr val="87C846"/>
              </a:solidFill>
              <a:latin typeface="Muli Black" charset="0"/>
              <a:ea typeface="Muli Black" charset="0"/>
              <a:cs typeface="Muli Black" charset="0"/>
            </a:endParaRPr>
          </a:p>
        </p:txBody>
      </p:sp>
      <p:sp>
        <p:nvSpPr>
          <p:cNvPr id="3" name="ZoneTexte 2"/>
          <p:cNvSpPr txBox="1"/>
          <p:nvPr>
            <p:custDataLst>
              <p:tags r:id="rId2"/>
            </p:custDataLst>
          </p:nvPr>
        </p:nvSpPr>
        <p:spPr>
          <a:xfrm>
            <a:off x="5277668" y="2337408"/>
            <a:ext cx="16109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0" i="0" dirty="0">
                <a:solidFill>
                  <a:schemeClr val="bg1"/>
                </a:solidFill>
                <a:latin typeface="Muli Light" charset="0"/>
                <a:ea typeface="Muli Light" charset="0"/>
                <a:cs typeface="Muli Light" charset="0"/>
              </a:rPr>
              <a:t>05</a:t>
            </a:r>
          </a:p>
        </p:txBody>
      </p:sp>
    </p:spTree>
    <p:extLst>
      <p:ext uri="{BB962C8B-B14F-4D97-AF65-F5344CB8AC3E}">
        <p14:creationId xmlns:p14="http://schemas.microsoft.com/office/powerpoint/2010/main" val="32737660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>
            <p:custDataLst>
              <p:tags r:id="rId1"/>
            </p:custDataLst>
          </p:nvPr>
        </p:nvSpPr>
        <p:spPr>
          <a:xfrm>
            <a:off x="786814" y="203978"/>
            <a:ext cx="7195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i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/ prévention </a:t>
            </a:r>
            <a:r>
              <a:rPr lang="fr-FR" sz="1800" b="0" i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/ pyramide de Deklerck</a:t>
            </a:r>
          </a:p>
        </p:txBody>
      </p:sp>
      <p:sp>
        <p:nvSpPr>
          <p:cNvPr id="3" name="ZoneTexte 2"/>
          <p:cNvSpPr txBox="1"/>
          <p:nvPr>
            <p:custDataLst>
              <p:tags r:id="rId2"/>
            </p:custDataLst>
          </p:nvPr>
        </p:nvSpPr>
        <p:spPr>
          <a:xfrm>
            <a:off x="230153" y="96250"/>
            <a:ext cx="687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i="0" dirty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06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8A87298-1C89-4FA9-428C-5EEEF50598E9}"/>
              </a:ext>
            </a:extLst>
          </p:cNvPr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0289" y="619470"/>
            <a:ext cx="6952200" cy="6167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69225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64AAB826-9AD1-A9ED-979D-C4D8076D8A5B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53" y="573310"/>
            <a:ext cx="6952200" cy="6167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>
            <p:custDataLst>
              <p:tags r:id="rId2"/>
            </p:custDataLst>
          </p:nvPr>
        </p:nvSpPr>
        <p:spPr>
          <a:xfrm>
            <a:off x="786814" y="203978"/>
            <a:ext cx="7195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i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/ prévention </a:t>
            </a:r>
            <a:r>
              <a:rPr lang="fr-FR" sz="1800" b="0" i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/ pyramide de Deklerck</a:t>
            </a:r>
          </a:p>
        </p:txBody>
      </p:sp>
      <p:sp>
        <p:nvSpPr>
          <p:cNvPr id="3" name="ZoneTexte 2"/>
          <p:cNvSpPr txBox="1"/>
          <p:nvPr>
            <p:custDataLst>
              <p:tags r:id="rId3"/>
            </p:custDataLst>
          </p:nvPr>
        </p:nvSpPr>
        <p:spPr>
          <a:xfrm>
            <a:off x="230153" y="96250"/>
            <a:ext cx="687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i="0" dirty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06</a:t>
            </a: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0142E3AA-24AF-F469-569E-9ACBA277FD01}"/>
              </a:ext>
            </a:extLst>
          </p:cNvPr>
          <p:cNvCxnSpPr>
            <a:cxnSpLocks/>
          </p:cNvCxnSpPr>
          <p:nvPr>
            <p:custDataLst>
              <p:tags r:id="rId4"/>
            </p:custDataLst>
          </p:nvPr>
        </p:nvCxnSpPr>
        <p:spPr>
          <a:xfrm>
            <a:off x="2133600" y="942642"/>
            <a:ext cx="1033669" cy="583096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D669443C-2B3F-1C67-15B1-28ECE250BB3A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5675085" y="919794"/>
            <a:ext cx="5067561" cy="1015663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9D112C1-9CA6-C6DE-E372-374A9660A61A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5675086" y="928128"/>
            <a:ext cx="5067559" cy="1015663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BE" sz="2000" b="1" dirty="0">
                <a:latin typeface="Muli" panose="02000503000000000000" pitchFamily="2" charset="0"/>
              </a:rPr>
              <a:t>Public</a:t>
            </a:r>
            <a:r>
              <a:rPr lang="fr-BE" sz="2000" dirty="0">
                <a:latin typeface="Muli" panose="02000503000000000000" pitchFamily="2" charset="0"/>
              </a:rPr>
              <a:t> :</a:t>
            </a:r>
            <a:br>
              <a:rPr lang="fr-BE" sz="2000" dirty="0">
                <a:latin typeface="Muli" panose="02000503000000000000" pitchFamily="2" charset="0"/>
              </a:rPr>
            </a:br>
            <a:r>
              <a:rPr lang="fr-BE" sz="2000" dirty="0">
                <a:latin typeface="Muli" panose="02000503000000000000" pitchFamily="2" charset="0"/>
              </a:rPr>
              <a:t>les individus concernés</a:t>
            </a:r>
            <a:br>
              <a:rPr lang="fr-BE" sz="2000" dirty="0">
                <a:latin typeface="Muli" panose="02000503000000000000" pitchFamily="2" charset="0"/>
              </a:rPr>
            </a:br>
            <a:r>
              <a:rPr lang="fr-BE" sz="2000" dirty="0">
                <a:latin typeface="Muli" panose="02000503000000000000" pitchFamily="2" charset="0"/>
              </a:rPr>
              <a:t>par les comportements problématiques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E8A3D1C0-A165-33F9-933C-4B0FF90A427D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7401249" y="2485528"/>
            <a:ext cx="4397828" cy="1015663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9BA8526-3C39-E37F-9970-3E9B4831F5F5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7576458" y="2491014"/>
            <a:ext cx="40349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000" b="1" dirty="0">
                <a:latin typeface="Muli" panose="02000503000000000000" pitchFamily="2" charset="0"/>
              </a:rPr>
              <a:t>Type de démarche</a:t>
            </a:r>
            <a:r>
              <a:rPr lang="fr-BE" sz="2000" dirty="0">
                <a:latin typeface="Muli" panose="02000503000000000000" pitchFamily="2" charset="0"/>
              </a:rPr>
              <a:t> :</a:t>
            </a:r>
            <a:br>
              <a:rPr lang="fr-BE" sz="2000" dirty="0">
                <a:latin typeface="Muli" panose="02000503000000000000" pitchFamily="2" charset="0"/>
              </a:rPr>
            </a:br>
            <a:r>
              <a:rPr lang="fr-BE" sz="2000" dirty="0">
                <a:latin typeface="Muli" panose="02000503000000000000" pitchFamily="2" charset="0"/>
              </a:rPr>
              <a:t>réactive,</a:t>
            </a:r>
            <a:br>
              <a:rPr lang="fr-BE" sz="2000" dirty="0">
                <a:latin typeface="Muli" panose="02000503000000000000" pitchFamily="2" charset="0"/>
              </a:rPr>
            </a:br>
            <a:r>
              <a:rPr lang="fr-BE" sz="2000" dirty="0">
                <a:latin typeface="Muli" panose="02000503000000000000" pitchFamily="2" charset="0"/>
              </a:rPr>
              <a:t>réalisée à un moment donné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6C89F931-6D08-D6D5-444A-8CF3C672B4B2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6543796" y="3924939"/>
            <a:ext cx="5067561" cy="1414033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41C5EA5-7083-6B45-4B9D-B73A541BBA4E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6697233" y="3986505"/>
            <a:ext cx="47606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000" b="1" dirty="0">
                <a:latin typeface="Muli" panose="02000503000000000000" pitchFamily="2" charset="0"/>
              </a:rPr>
              <a:t>Objectif</a:t>
            </a:r>
            <a:r>
              <a:rPr lang="fr-BE" sz="2000" dirty="0">
                <a:latin typeface="Muli" panose="02000503000000000000" pitchFamily="2" charset="0"/>
              </a:rPr>
              <a:t> :</a:t>
            </a:r>
            <a:br>
              <a:rPr lang="fr-BE" sz="2000" dirty="0">
                <a:latin typeface="Muli" panose="02000503000000000000" pitchFamily="2" charset="0"/>
              </a:rPr>
            </a:br>
            <a:r>
              <a:rPr lang="fr-BE" sz="2000" dirty="0">
                <a:latin typeface="Muli" panose="02000503000000000000" pitchFamily="2" charset="0"/>
              </a:rPr>
              <a:t>mettre fin aux comportements problématiques, limiter les dégâts</a:t>
            </a:r>
            <a:br>
              <a:rPr lang="fr-BE" sz="2000" dirty="0">
                <a:latin typeface="Muli" panose="02000503000000000000" pitchFamily="2" charset="0"/>
              </a:rPr>
            </a:br>
            <a:r>
              <a:rPr lang="fr-BE" sz="2000" dirty="0">
                <a:latin typeface="Muli" panose="02000503000000000000" pitchFamily="2" charset="0"/>
              </a:rPr>
              <a:t>et réparer des torts</a:t>
            </a:r>
          </a:p>
        </p:txBody>
      </p:sp>
    </p:spTree>
    <p:extLst>
      <p:ext uri="{BB962C8B-B14F-4D97-AF65-F5344CB8AC3E}">
        <p14:creationId xmlns:p14="http://schemas.microsoft.com/office/powerpoint/2010/main" val="1012832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/>
      <p:bldP spid="9" grpId="0" animBg="1"/>
      <p:bldP spid="8" grpId="0"/>
      <p:bldP spid="13" grpId="0" animBg="1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64AAB826-9AD1-A9ED-979D-C4D8076D8A5B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53" y="573310"/>
            <a:ext cx="6952200" cy="6167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>
            <p:custDataLst>
              <p:tags r:id="rId2"/>
            </p:custDataLst>
          </p:nvPr>
        </p:nvSpPr>
        <p:spPr>
          <a:xfrm>
            <a:off x="786814" y="203978"/>
            <a:ext cx="7195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i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/ prévention </a:t>
            </a:r>
            <a:r>
              <a:rPr lang="fr-FR" sz="1800" b="0" i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/ pyramide de Deklerck</a:t>
            </a:r>
          </a:p>
        </p:txBody>
      </p:sp>
      <p:sp>
        <p:nvSpPr>
          <p:cNvPr id="3" name="ZoneTexte 2"/>
          <p:cNvSpPr txBox="1"/>
          <p:nvPr>
            <p:custDataLst>
              <p:tags r:id="rId3"/>
            </p:custDataLst>
          </p:nvPr>
        </p:nvSpPr>
        <p:spPr>
          <a:xfrm>
            <a:off x="230153" y="96250"/>
            <a:ext cx="687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i="0" dirty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06</a:t>
            </a: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0142E3AA-24AF-F469-569E-9ACBA277FD01}"/>
              </a:ext>
            </a:extLst>
          </p:cNvPr>
          <p:cNvCxnSpPr>
            <a:cxnSpLocks/>
          </p:cNvCxnSpPr>
          <p:nvPr>
            <p:custDataLst>
              <p:tags r:id="rId4"/>
            </p:custDataLst>
          </p:nvPr>
        </p:nvCxnSpPr>
        <p:spPr>
          <a:xfrm flipH="1">
            <a:off x="4905829" y="2307771"/>
            <a:ext cx="1030514" cy="68558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D669443C-2B3F-1C67-15B1-28ECE250BB3A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5675085" y="919794"/>
            <a:ext cx="5067561" cy="836435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9D112C1-9CA6-C6DE-E372-374A9660A61A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5675086" y="972196"/>
            <a:ext cx="5067559" cy="707886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BE" sz="2000" b="1" dirty="0">
                <a:latin typeface="Muli" panose="02000503000000000000" pitchFamily="2" charset="0"/>
              </a:rPr>
              <a:t>Public</a:t>
            </a:r>
            <a:r>
              <a:rPr lang="fr-BE" sz="2000" dirty="0">
                <a:latin typeface="Muli" panose="02000503000000000000" pitchFamily="2" charset="0"/>
              </a:rPr>
              <a:t> :</a:t>
            </a:r>
            <a:br>
              <a:rPr lang="fr-BE" sz="2000" dirty="0">
                <a:latin typeface="Muli" panose="02000503000000000000" pitchFamily="2" charset="0"/>
              </a:rPr>
            </a:br>
            <a:r>
              <a:rPr lang="fr-BE" sz="2000" dirty="0">
                <a:latin typeface="Muli" panose="02000503000000000000" pitchFamily="2" charset="0"/>
              </a:rPr>
              <a:t>le groupe dans sa globalité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E8A3D1C0-A165-33F9-933C-4B0FF90A427D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7401249" y="2485529"/>
            <a:ext cx="3210770" cy="836436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9BA8526-3C39-E37F-9970-3E9B4831F5F5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7576458" y="2557116"/>
            <a:ext cx="28565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000" b="1" dirty="0">
                <a:latin typeface="Muli" panose="02000503000000000000" pitchFamily="2" charset="0"/>
              </a:rPr>
              <a:t>Type de démarche</a:t>
            </a:r>
            <a:r>
              <a:rPr lang="fr-BE" sz="2000" dirty="0">
                <a:latin typeface="Muli" panose="02000503000000000000" pitchFamily="2" charset="0"/>
              </a:rPr>
              <a:t> :</a:t>
            </a:r>
            <a:br>
              <a:rPr lang="fr-BE" sz="2000" dirty="0">
                <a:latin typeface="Muli" panose="02000503000000000000" pitchFamily="2" charset="0"/>
              </a:rPr>
            </a:br>
            <a:r>
              <a:rPr lang="fr-BE" sz="2000" dirty="0">
                <a:latin typeface="Muli" panose="02000503000000000000" pitchFamily="2" charset="0"/>
              </a:rPr>
              <a:t>préventive ponctuelle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6C89F931-6D08-D6D5-444A-8CF3C672B4B2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6543796" y="3924939"/>
            <a:ext cx="5067561" cy="1414033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41C5EA5-7083-6B45-4B9D-B73A541BBA4E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6697233" y="3986505"/>
            <a:ext cx="47606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000" b="1" dirty="0">
                <a:latin typeface="Muli" panose="02000503000000000000" pitchFamily="2" charset="0"/>
              </a:rPr>
              <a:t>Objectif</a:t>
            </a:r>
            <a:r>
              <a:rPr lang="fr-BE" sz="2000" dirty="0">
                <a:latin typeface="Muli" panose="02000503000000000000" pitchFamily="2" charset="0"/>
              </a:rPr>
              <a:t> :</a:t>
            </a:r>
            <a:br>
              <a:rPr lang="fr-BE" sz="2000" dirty="0">
                <a:latin typeface="Muli" panose="02000503000000000000" pitchFamily="2" charset="0"/>
              </a:rPr>
            </a:br>
            <a:r>
              <a:rPr lang="fr-BE" sz="2000" dirty="0">
                <a:latin typeface="Muli" panose="02000503000000000000" pitchFamily="2" charset="0"/>
              </a:rPr>
              <a:t>r</a:t>
            </a:r>
            <a:r>
              <a:rPr lang="fr-BE" sz="2000" dirty="0">
                <a:effectLst/>
                <a:latin typeface="Muli" panose="02000503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éduire les risques d’apparition ou d’aggravation de comportements problématiques identifiés</a:t>
            </a:r>
            <a:endParaRPr lang="fr-BE" sz="2000" dirty="0">
              <a:latin typeface="Muli" panose="02000503000000000000" pitchFamily="2" charset="0"/>
            </a:endParaRPr>
          </a:p>
        </p:txBody>
      </p:sp>
      <p:pic>
        <p:nvPicPr>
          <p:cNvPr id="15" name="Image 14" descr="Une image contenant texte, conception&#10;&#10;Description générée automatiquement">
            <a:extLst>
              <a:ext uri="{FF2B5EF4-FFF2-40B4-BE49-F238E27FC236}">
                <a16:creationId xmlns:a16="http://schemas.microsoft.com/office/drawing/2014/main" id="{BE32353A-9575-D3B9-CB5F-101A2BBC273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5139" y="1817947"/>
            <a:ext cx="6064872" cy="3135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360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6" grpId="0"/>
      <p:bldP spid="6" grpId="1"/>
      <p:bldP spid="9" grpId="0" animBg="1"/>
      <p:bldP spid="9" grpId="1" animBg="1"/>
      <p:bldP spid="8" grpId="0"/>
      <p:bldP spid="8" grpId="1"/>
      <p:bldP spid="13" grpId="0" animBg="1"/>
      <p:bldP spid="13" grpId="1" animBg="1"/>
      <p:bldP spid="12" grpId="0"/>
      <p:bldP spid="12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64AAB826-9AD1-A9ED-979D-C4D8076D8A5B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53" y="573310"/>
            <a:ext cx="6952200" cy="6167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>
            <p:custDataLst>
              <p:tags r:id="rId2"/>
            </p:custDataLst>
          </p:nvPr>
        </p:nvSpPr>
        <p:spPr>
          <a:xfrm>
            <a:off x="786814" y="203978"/>
            <a:ext cx="7195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i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/ prévention </a:t>
            </a:r>
            <a:r>
              <a:rPr lang="fr-FR" sz="1800" b="0" i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/ pyramide de Deklerck</a:t>
            </a:r>
          </a:p>
        </p:txBody>
      </p:sp>
      <p:sp>
        <p:nvSpPr>
          <p:cNvPr id="3" name="ZoneTexte 2"/>
          <p:cNvSpPr txBox="1"/>
          <p:nvPr>
            <p:custDataLst>
              <p:tags r:id="rId3"/>
            </p:custDataLst>
          </p:nvPr>
        </p:nvSpPr>
        <p:spPr>
          <a:xfrm>
            <a:off x="230153" y="96250"/>
            <a:ext cx="687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i="0" dirty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05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D669443C-2B3F-1C67-15B1-28ECE250BB3A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5675085" y="919794"/>
            <a:ext cx="5067561" cy="836435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9D112C1-9CA6-C6DE-E372-374A9660A61A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5675086" y="928128"/>
            <a:ext cx="5067559" cy="707886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BE" sz="2000" b="1" dirty="0">
                <a:latin typeface="Muli" panose="02000503000000000000" pitchFamily="2" charset="0"/>
              </a:rPr>
              <a:t>Public</a:t>
            </a:r>
            <a:r>
              <a:rPr lang="fr-BE" sz="2000" dirty="0">
                <a:latin typeface="Muli" panose="02000503000000000000" pitchFamily="2" charset="0"/>
              </a:rPr>
              <a:t> :</a:t>
            </a:r>
            <a:br>
              <a:rPr lang="fr-BE" sz="2000" dirty="0">
                <a:latin typeface="Muli" panose="02000503000000000000" pitchFamily="2" charset="0"/>
              </a:rPr>
            </a:br>
            <a:r>
              <a:rPr lang="fr-BE" sz="2000" dirty="0">
                <a:latin typeface="Muli" panose="02000503000000000000" pitchFamily="2" charset="0"/>
              </a:rPr>
              <a:t>chaque individu qui compose le groupe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E8A3D1C0-A165-33F9-933C-4B0FF90A427D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7401249" y="2441987"/>
            <a:ext cx="3092580" cy="836435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9BA8526-3C39-E37F-9970-3E9B4831F5F5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7576457" y="2491014"/>
            <a:ext cx="4034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000" b="1" dirty="0">
                <a:latin typeface="Muli" panose="02000503000000000000" pitchFamily="2" charset="0"/>
              </a:rPr>
              <a:t>Type de démarche</a:t>
            </a:r>
            <a:r>
              <a:rPr lang="fr-BE" sz="2000" dirty="0">
                <a:latin typeface="Muli" panose="02000503000000000000" pitchFamily="2" charset="0"/>
              </a:rPr>
              <a:t> :</a:t>
            </a:r>
            <a:br>
              <a:rPr lang="fr-BE" sz="2000" dirty="0">
                <a:latin typeface="Muli" panose="02000503000000000000" pitchFamily="2" charset="0"/>
              </a:rPr>
            </a:br>
            <a:r>
              <a:rPr lang="fr-BE" sz="2000" dirty="0">
                <a:latin typeface="Muli" panose="02000503000000000000" pitchFamily="2" charset="0"/>
              </a:rPr>
              <a:t>préventive régulière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6C89F931-6D08-D6D5-444A-8CF3C672B4B2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6543796" y="3924939"/>
            <a:ext cx="5067561" cy="1692782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41C5EA5-7083-6B45-4B9D-B73A541BBA4E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6697233" y="3986505"/>
            <a:ext cx="476068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000" b="1" dirty="0">
                <a:latin typeface="Muli" panose="02000503000000000000" pitchFamily="2" charset="0"/>
              </a:rPr>
              <a:t>Objectif</a:t>
            </a:r>
            <a:r>
              <a:rPr lang="fr-BE" sz="2000" dirty="0">
                <a:latin typeface="Muli" panose="02000503000000000000" pitchFamily="2" charset="0"/>
              </a:rPr>
              <a:t> :</a:t>
            </a:r>
            <a:br>
              <a:rPr lang="fr-BE" sz="2000" dirty="0">
                <a:latin typeface="Muli" panose="02000503000000000000" pitchFamily="2" charset="0"/>
              </a:rPr>
            </a:br>
            <a:r>
              <a:rPr lang="fr-BE" sz="2000" dirty="0">
                <a:latin typeface="Muli" panose="02000503000000000000" pitchFamily="2" charset="0"/>
              </a:rPr>
              <a:t>développer l’empathie et les habiletés sociales, relationnelles et émotionnelles de chaque scout composant le groupe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20753AB9-F85F-6483-4C19-0F81F975E6DA}"/>
              </a:ext>
            </a:extLst>
          </p:cNvPr>
          <p:cNvCxnSpPr>
            <a:cxnSpLocks/>
          </p:cNvCxnSpPr>
          <p:nvPr>
            <p:custDataLst>
              <p:tags r:id="rId10"/>
            </p:custDataLst>
          </p:nvPr>
        </p:nvCxnSpPr>
        <p:spPr>
          <a:xfrm>
            <a:off x="734082" y="3894496"/>
            <a:ext cx="1186282" cy="355881"/>
          </a:xfrm>
          <a:prstGeom prst="straightConnector1">
            <a:avLst/>
          </a:prstGeom>
          <a:ln w="76200">
            <a:solidFill>
              <a:srgbClr val="92D05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5" name="Image 14" descr="Une image contenant Police, logo, symbole, Graphique&#10;&#10;Description générée automatiquement">
            <a:extLst>
              <a:ext uri="{FF2B5EF4-FFF2-40B4-BE49-F238E27FC236}">
                <a16:creationId xmlns:a16="http://schemas.microsoft.com/office/drawing/2014/main" id="{5AA16130-E8BF-7B1F-A19E-EB04E1ACA45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9978" y="2444188"/>
            <a:ext cx="2435193" cy="2376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200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6" grpId="0"/>
      <p:bldP spid="6" grpId="1"/>
      <p:bldP spid="9" grpId="0" animBg="1"/>
      <p:bldP spid="9" grpId="1" animBg="1"/>
      <p:bldP spid="8" grpId="0"/>
      <p:bldP spid="8" grpId="1"/>
      <p:bldP spid="13" grpId="0" animBg="1"/>
      <p:bldP spid="13" grpId="1" animBg="1"/>
      <p:bldP spid="12" grpId="0"/>
      <p:bldP spid="12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64AAB826-9AD1-A9ED-979D-C4D8076D8A5B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53" y="573310"/>
            <a:ext cx="6952200" cy="6167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>
            <p:custDataLst>
              <p:tags r:id="rId2"/>
            </p:custDataLst>
          </p:nvPr>
        </p:nvSpPr>
        <p:spPr>
          <a:xfrm>
            <a:off x="786814" y="203978"/>
            <a:ext cx="7195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i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/ prévention </a:t>
            </a:r>
            <a:r>
              <a:rPr lang="fr-FR" sz="1800" b="0" i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/ pyramide de Deklerck</a:t>
            </a:r>
          </a:p>
        </p:txBody>
      </p:sp>
      <p:sp>
        <p:nvSpPr>
          <p:cNvPr id="3" name="ZoneTexte 2"/>
          <p:cNvSpPr txBox="1"/>
          <p:nvPr>
            <p:custDataLst>
              <p:tags r:id="rId3"/>
            </p:custDataLst>
          </p:nvPr>
        </p:nvSpPr>
        <p:spPr>
          <a:xfrm>
            <a:off x="230153" y="96250"/>
            <a:ext cx="687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i="0" dirty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05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D669443C-2B3F-1C67-15B1-28ECE250BB3A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5675085" y="919794"/>
            <a:ext cx="5067561" cy="836435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9D112C1-9CA6-C6DE-E372-374A9660A61A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5675086" y="972196"/>
            <a:ext cx="5067559" cy="707886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BE" sz="2000" b="1" dirty="0">
                <a:latin typeface="Muli" panose="02000503000000000000" pitchFamily="2" charset="0"/>
              </a:rPr>
              <a:t>Public</a:t>
            </a:r>
            <a:r>
              <a:rPr lang="fr-BE" sz="2000" dirty="0">
                <a:latin typeface="Muli" panose="02000503000000000000" pitchFamily="2" charset="0"/>
              </a:rPr>
              <a:t> :</a:t>
            </a:r>
            <a:br>
              <a:rPr lang="fr-BE" sz="2000" dirty="0">
                <a:latin typeface="Muli" panose="02000503000000000000" pitchFamily="2" charset="0"/>
              </a:rPr>
            </a:br>
            <a:r>
              <a:rPr lang="fr-BE" sz="2000" dirty="0">
                <a:latin typeface="Muli" panose="02000503000000000000" pitchFamily="2" charset="0"/>
              </a:rPr>
              <a:t>le groupe dans sa globalité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E8A3D1C0-A165-33F9-933C-4B0FF90A427D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7401249" y="2441987"/>
            <a:ext cx="3341396" cy="836435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9BA8526-3C39-E37F-9970-3E9B4831F5F5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7576457" y="2491014"/>
            <a:ext cx="4034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000" b="1" dirty="0">
                <a:latin typeface="Muli" panose="02000503000000000000" pitchFamily="2" charset="0"/>
              </a:rPr>
              <a:t>Type de démarche</a:t>
            </a:r>
            <a:r>
              <a:rPr lang="fr-BE" sz="2000" dirty="0">
                <a:latin typeface="Muli" panose="02000503000000000000" pitchFamily="2" charset="0"/>
              </a:rPr>
              <a:t> :</a:t>
            </a:r>
            <a:br>
              <a:rPr lang="fr-BE" sz="2000" dirty="0">
                <a:latin typeface="Muli" panose="02000503000000000000" pitchFamily="2" charset="0"/>
              </a:rPr>
            </a:br>
            <a:r>
              <a:rPr lang="fr-BE" sz="2000" dirty="0">
                <a:latin typeface="Muli" panose="02000503000000000000" pitchFamily="2" charset="0"/>
              </a:rPr>
              <a:t>préventive permanente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6C89F931-6D08-D6D5-444A-8CF3C672B4B2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6543796" y="3924939"/>
            <a:ext cx="5067561" cy="1561461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41C5EA5-7083-6B45-4B9D-B73A541BBA4E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6697233" y="3986505"/>
            <a:ext cx="47606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000" b="1" dirty="0">
                <a:latin typeface="Muli" panose="02000503000000000000" pitchFamily="2" charset="0"/>
              </a:rPr>
              <a:t>Objectif</a:t>
            </a:r>
            <a:r>
              <a:rPr lang="fr-BE" sz="2000" dirty="0">
                <a:latin typeface="Muli" panose="02000503000000000000" pitchFamily="2" charset="0"/>
              </a:rPr>
              <a:t> :</a:t>
            </a:r>
            <a:br>
              <a:rPr lang="fr-BE" sz="2000" dirty="0">
                <a:latin typeface="Muli" panose="02000503000000000000" pitchFamily="2" charset="0"/>
              </a:rPr>
            </a:br>
            <a:r>
              <a:rPr lang="fr-BE" sz="2000" dirty="0">
                <a:latin typeface="Muli" panose="02000503000000000000" pitchFamily="2" charset="0"/>
              </a:rPr>
              <a:t>favoriser la qualité de vie et développer le vivre ensemble du groupe tout entier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20753AB9-F85F-6483-4C19-0F81F975E6DA}"/>
              </a:ext>
            </a:extLst>
          </p:cNvPr>
          <p:cNvCxnSpPr>
            <a:cxnSpLocks/>
          </p:cNvCxnSpPr>
          <p:nvPr>
            <p:custDataLst>
              <p:tags r:id="rId10"/>
            </p:custDataLst>
          </p:nvPr>
        </p:nvCxnSpPr>
        <p:spPr>
          <a:xfrm flipH="1" flipV="1">
            <a:off x="6543796" y="5935057"/>
            <a:ext cx="1438571" cy="277382"/>
          </a:xfrm>
          <a:prstGeom prst="straightConnector1">
            <a:avLst/>
          </a:prstGeom>
          <a:ln w="76200">
            <a:solidFill>
              <a:srgbClr val="92D05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5391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/>
      <p:bldP spid="9" grpId="0" animBg="1"/>
      <p:bldP spid="8" grpId="0"/>
      <p:bldP spid="13" grpId="0" animBg="1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>
            <p:custDataLst>
              <p:tags r:id="rId1"/>
            </p:custDataLst>
          </p:nvPr>
        </p:nvSpPr>
        <p:spPr>
          <a:xfrm>
            <a:off x="1828800" y="3537737"/>
            <a:ext cx="82586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Notr</a:t>
            </a:r>
            <a:r>
              <a:rPr lang="fr-FR" sz="3200" b="1" i="0" baseline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e cadre de bienveillance</a:t>
            </a:r>
            <a:endParaRPr lang="fr-FR" sz="3200" b="1" i="0">
              <a:solidFill>
                <a:srgbClr val="87C846"/>
              </a:solidFill>
              <a:latin typeface="Muli Black" charset="0"/>
              <a:ea typeface="Muli Black" charset="0"/>
              <a:cs typeface="Muli Black" charset="0"/>
            </a:endParaRPr>
          </a:p>
        </p:txBody>
      </p:sp>
      <p:sp>
        <p:nvSpPr>
          <p:cNvPr id="3" name="ZoneTexte 2"/>
          <p:cNvSpPr txBox="1"/>
          <p:nvPr>
            <p:custDataLst>
              <p:tags r:id="rId2"/>
            </p:custDataLst>
          </p:nvPr>
        </p:nvSpPr>
        <p:spPr>
          <a:xfrm>
            <a:off x="5277668" y="2337408"/>
            <a:ext cx="16109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0" i="0">
                <a:solidFill>
                  <a:schemeClr val="bg1"/>
                </a:solidFill>
                <a:latin typeface="Muli Light" charset="0"/>
                <a:ea typeface="Muli Light" charset="0"/>
                <a:cs typeface="Muli Light" charset="0"/>
              </a:rPr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19547696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>
            <p:custDataLst>
              <p:tags r:id="rId1"/>
            </p:custDataLst>
          </p:nvPr>
        </p:nvSpPr>
        <p:spPr>
          <a:xfrm>
            <a:off x="786814" y="203978"/>
            <a:ext cx="7195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i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/ prévention </a:t>
            </a:r>
            <a:r>
              <a:rPr lang="fr-FR" sz="1800" b="0" i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/ pyramide de Deklerck</a:t>
            </a:r>
          </a:p>
        </p:txBody>
      </p:sp>
      <p:sp>
        <p:nvSpPr>
          <p:cNvPr id="3" name="ZoneTexte 2"/>
          <p:cNvSpPr txBox="1"/>
          <p:nvPr>
            <p:custDataLst>
              <p:tags r:id="rId2"/>
            </p:custDataLst>
          </p:nvPr>
        </p:nvSpPr>
        <p:spPr>
          <a:xfrm>
            <a:off x="230153" y="96250"/>
            <a:ext cx="687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i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05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8A87298-1C89-4FA9-428C-5EEEF50598E9}"/>
              </a:ext>
            </a:extLst>
          </p:cNvPr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0289" y="619470"/>
            <a:ext cx="6952200" cy="6167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88873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>
            <p:custDataLst>
              <p:tags r:id="rId1"/>
            </p:custDataLst>
          </p:nvPr>
        </p:nvSpPr>
        <p:spPr>
          <a:xfrm>
            <a:off x="2844800" y="3385689"/>
            <a:ext cx="64443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Ressources</a:t>
            </a:r>
            <a:endParaRPr lang="fr-FR" sz="3200" b="1" i="0" dirty="0">
              <a:solidFill>
                <a:srgbClr val="87C846"/>
              </a:solidFill>
              <a:latin typeface="Muli Black" charset="0"/>
              <a:ea typeface="Muli Black" charset="0"/>
              <a:cs typeface="Muli Black" charset="0"/>
            </a:endParaRPr>
          </a:p>
        </p:txBody>
      </p:sp>
      <p:sp>
        <p:nvSpPr>
          <p:cNvPr id="3" name="ZoneTexte 2"/>
          <p:cNvSpPr txBox="1"/>
          <p:nvPr>
            <p:custDataLst>
              <p:tags r:id="rId2"/>
            </p:custDataLst>
          </p:nvPr>
        </p:nvSpPr>
        <p:spPr>
          <a:xfrm>
            <a:off x="5277668" y="2337408"/>
            <a:ext cx="16109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0" i="0" dirty="0">
                <a:solidFill>
                  <a:schemeClr val="bg1"/>
                </a:solidFill>
                <a:latin typeface="Muli Light" charset="0"/>
                <a:ea typeface="Muli Light" charset="0"/>
                <a:cs typeface="Muli Light" charset="0"/>
              </a:rPr>
              <a:t>05</a:t>
            </a:r>
          </a:p>
        </p:txBody>
      </p:sp>
    </p:spTree>
    <p:extLst>
      <p:ext uri="{BB962C8B-B14F-4D97-AF65-F5344CB8AC3E}">
        <p14:creationId xmlns:p14="http://schemas.microsoft.com/office/powerpoint/2010/main" val="22849986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>
            <p:custDataLst>
              <p:tags r:id="rId1"/>
            </p:custDataLst>
          </p:nvPr>
        </p:nvSpPr>
        <p:spPr>
          <a:xfrm>
            <a:off x="263855" y="532538"/>
            <a:ext cx="10654353" cy="98488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R="896620" algn="just">
              <a:spcBef>
                <a:spcPts val="1200"/>
              </a:spcBef>
              <a:spcAft>
                <a:spcPts val="0"/>
              </a:spcAft>
              <a:tabLst>
                <a:tab pos="228600" algn="l"/>
              </a:tabLst>
            </a:pPr>
            <a:r>
              <a:rPr lang="fr-FR" sz="3600" b="1" kern="0" dirty="0">
                <a:solidFill>
                  <a:srgbClr val="0A4275"/>
                </a:solidFill>
                <a:latin typeface="Muli" panose="02000503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Ressources scoutes</a:t>
            </a:r>
          </a:p>
          <a:p>
            <a:pPr marR="896620" algn="just">
              <a:spcBef>
                <a:spcPts val="1200"/>
              </a:spcBef>
              <a:spcAft>
                <a:spcPts val="0"/>
              </a:spcAft>
              <a:tabLst>
                <a:tab pos="228600" algn="l"/>
              </a:tabLst>
            </a:pPr>
            <a:endParaRPr lang="fr-BE" sz="1200" dirty="0">
              <a:solidFill>
                <a:srgbClr val="000000"/>
              </a:solidFill>
              <a:latin typeface="Muli" panose="02000503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 3" descr="Une image contenant texte, logo, Graphique, symbole&#10;&#10;Description générée automatiquement">
            <a:extLst>
              <a:ext uri="{FF2B5EF4-FFF2-40B4-BE49-F238E27FC236}">
                <a16:creationId xmlns:a16="http://schemas.microsoft.com/office/drawing/2014/main" id="{EE115ED1-4905-4189-45DA-753587512E33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6260" y="1001409"/>
            <a:ext cx="1700775" cy="1700775"/>
          </a:xfrm>
          <a:prstGeom prst="rect">
            <a:avLst/>
          </a:prstGeom>
        </p:spPr>
      </p:pic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79B99197-B14F-B133-59D7-D00FDF2A8F3C}"/>
              </a:ext>
            </a:extLst>
          </p:cNvPr>
          <p:cNvGraphicFramePr>
            <a:graphicFrameLocks noGrp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230623853"/>
              </p:ext>
            </p:extLst>
          </p:nvPr>
        </p:nvGraphicFramePr>
        <p:xfrm>
          <a:off x="346048" y="2691830"/>
          <a:ext cx="11664292" cy="39397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916073">
                  <a:extLst>
                    <a:ext uri="{9D8B030D-6E8A-4147-A177-3AD203B41FA5}">
                      <a16:colId xmlns:a16="http://schemas.microsoft.com/office/drawing/2014/main" val="3255454419"/>
                    </a:ext>
                  </a:extLst>
                </a:gridCol>
                <a:gridCol w="2916073">
                  <a:extLst>
                    <a:ext uri="{9D8B030D-6E8A-4147-A177-3AD203B41FA5}">
                      <a16:colId xmlns:a16="http://schemas.microsoft.com/office/drawing/2014/main" val="1104780115"/>
                    </a:ext>
                  </a:extLst>
                </a:gridCol>
                <a:gridCol w="2916073">
                  <a:extLst>
                    <a:ext uri="{9D8B030D-6E8A-4147-A177-3AD203B41FA5}">
                      <a16:colId xmlns:a16="http://schemas.microsoft.com/office/drawing/2014/main" val="1087254924"/>
                    </a:ext>
                  </a:extLst>
                </a:gridCol>
                <a:gridCol w="2916073">
                  <a:extLst>
                    <a:ext uri="{9D8B030D-6E8A-4147-A177-3AD203B41FA5}">
                      <a16:colId xmlns:a16="http://schemas.microsoft.com/office/drawing/2014/main" val="3264590694"/>
                    </a:ext>
                  </a:extLst>
                </a:gridCol>
              </a:tblGrid>
              <a:tr h="39397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dirty="0">
                          <a:latin typeface="Muli"/>
                        </a:rPr>
                        <a:t>Page</a:t>
                      </a:r>
                      <a:br>
                        <a:rPr lang="fr-BE" dirty="0">
                          <a:latin typeface="Muli"/>
                        </a:rPr>
                      </a:br>
                      <a:r>
                        <a:rPr lang="fr-BE" dirty="0">
                          <a:latin typeface="Muli"/>
                          <a:hlinkClick r:id="rId13"/>
                        </a:rPr>
                        <a:t>Prévention harcèlement</a:t>
                      </a:r>
                      <a:r>
                        <a:rPr lang="fr-BE" dirty="0">
                          <a:latin typeface="Muli"/>
                        </a:rPr>
                        <a:t> du site web Les Scouts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dirty="0">
                          <a:latin typeface="Muli"/>
                          <a:hlinkClick r:id="rId14"/>
                        </a:rPr>
                        <a:t>Activités</a:t>
                      </a:r>
                      <a:br>
                        <a:rPr lang="fr-BE" dirty="0">
                          <a:latin typeface="Muli"/>
                        </a:rPr>
                      </a:br>
                      <a:r>
                        <a:rPr lang="fr-BE" dirty="0">
                          <a:latin typeface="Muli"/>
                        </a:rPr>
                        <a:t>du HUB Ressources</a:t>
                      </a:r>
                      <a:br>
                        <a:rPr lang="fr-BE" dirty="0">
                          <a:latin typeface="Muli"/>
                        </a:rPr>
                      </a:br>
                      <a:r>
                        <a:rPr lang="fr-BE" dirty="0">
                          <a:latin typeface="Muli"/>
                        </a:rPr>
                        <a:t>du site web Les Scouts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BE" dirty="0">
                        <a:latin typeface="Muli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dirty="0">
                          <a:latin typeface="Muli"/>
                        </a:rPr>
                        <a:t>Page</a:t>
                      </a:r>
                      <a:br>
                        <a:rPr lang="fr-BE" dirty="0">
                          <a:latin typeface="Muli"/>
                        </a:rPr>
                      </a:br>
                      <a:r>
                        <a:rPr lang="fr-BE" dirty="0">
                          <a:latin typeface="Muli"/>
                          <a:hlinkClick r:id="rId15"/>
                        </a:rPr>
                        <a:t>Scout place, </a:t>
                      </a:r>
                      <a:r>
                        <a:rPr lang="fr-BE" dirty="0" err="1">
                          <a:latin typeface="Muli"/>
                          <a:hlinkClick r:id="rId15"/>
                        </a:rPr>
                        <a:t>safe</a:t>
                      </a:r>
                      <a:r>
                        <a:rPr lang="fr-BE" dirty="0">
                          <a:latin typeface="Muli"/>
                          <a:hlinkClick r:id="rId15"/>
                        </a:rPr>
                        <a:t> place </a:t>
                      </a:r>
                      <a:r>
                        <a:rPr lang="fr-BE" dirty="0">
                          <a:latin typeface="Muli"/>
                        </a:rPr>
                        <a:t>du site web Les Scouts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BE" dirty="0">
                        <a:latin typeface="Muli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dirty="0">
                          <a:latin typeface="Muli" panose="02000503000000000000" pitchFamily="2" charset="0"/>
                          <a:hlinkClick r:id="rId16"/>
                        </a:rPr>
                        <a:t>Boite à outil</a:t>
                      </a:r>
                      <a:br>
                        <a:rPr lang="fr-BE" dirty="0">
                          <a:latin typeface="Muli" panose="02000503000000000000" pitchFamily="2" charset="0"/>
                          <a:hlinkClick r:id="rId16"/>
                        </a:rPr>
                      </a:br>
                      <a:r>
                        <a:rPr lang="fr-BE" dirty="0">
                          <a:latin typeface="Muli" panose="02000503000000000000" pitchFamily="2" charset="0"/>
                          <a:hlinkClick r:id="rId16"/>
                        </a:rPr>
                        <a:t>anti-harcèlement</a:t>
                      </a:r>
                      <a:br>
                        <a:rPr lang="fr-BE" dirty="0">
                          <a:latin typeface="Muli" panose="02000503000000000000" pitchFamily="2" charset="0"/>
                        </a:rPr>
                      </a:br>
                      <a:r>
                        <a:rPr lang="fr-BE" dirty="0">
                          <a:latin typeface="Muli" panose="02000503000000000000" pitchFamily="2" charset="0"/>
                        </a:rPr>
                        <a:t>(Organisation mondiale du mouvement scout)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764456941"/>
                  </a:ext>
                </a:extLst>
              </a:tr>
            </a:tbl>
          </a:graphicData>
        </a:graphic>
      </p:graphicFrame>
      <p:pic>
        <p:nvPicPr>
          <p:cNvPr id="11" name="Image 10" descr="Une image contenant motif, carré, Symétrie, art&#10;&#10;Description générée automatiquement">
            <a:extLst>
              <a:ext uri="{FF2B5EF4-FFF2-40B4-BE49-F238E27FC236}">
                <a16:creationId xmlns:a16="http://schemas.microsoft.com/office/drawing/2014/main" id="{D6CD43A4-4CD3-8790-5E94-1C1E0690BF9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87" y="3888545"/>
            <a:ext cx="1980000" cy="1980000"/>
          </a:xfrm>
          <a:prstGeom prst="rect">
            <a:avLst/>
          </a:prstGeom>
        </p:spPr>
      </p:pic>
      <p:pic>
        <p:nvPicPr>
          <p:cNvPr id="13" name="Image 12" descr="Une image contenant motif, carré, Symétrie, pixel&#10;&#10;Description générée automatiquement">
            <a:extLst>
              <a:ext uri="{FF2B5EF4-FFF2-40B4-BE49-F238E27FC236}">
                <a16:creationId xmlns:a16="http://schemas.microsoft.com/office/drawing/2014/main" id="{A3732C88-CD66-F4DA-C63F-3418A919FBCE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0510" y="3888545"/>
            <a:ext cx="1980000" cy="1980000"/>
          </a:xfrm>
          <a:prstGeom prst="rect">
            <a:avLst/>
          </a:prstGeom>
        </p:spPr>
      </p:pic>
      <p:pic>
        <p:nvPicPr>
          <p:cNvPr id="15" name="Image 14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7D1A951F-D8E0-4ED1-7537-083A3AD3C853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724" y="532538"/>
            <a:ext cx="3938423" cy="2784851"/>
          </a:xfrm>
          <a:prstGeom prst="rect">
            <a:avLst/>
          </a:prstGeom>
        </p:spPr>
      </p:pic>
      <p:pic>
        <p:nvPicPr>
          <p:cNvPr id="17" name="Image 16" descr="Une image contenant motif, carré, Symétrie, art&#10;&#10;Description générée automatiquement">
            <a:extLst>
              <a:ext uri="{FF2B5EF4-FFF2-40B4-BE49-F238E27FC236}">
                <a16:creationId xmlns:a16="http://schemas.microsoft.com/office/drawing/2014/main" id="{0A6B4A60-9F39-10CE-5C67-6876B463A328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971" y="3876591"/>
            <a:ext cx="1980000" cy="1980000"/>
          </a:xfrm>
          <a:prstGeom prst="rect">
            <a:avLst/>
          </a:prstGeom>
        </p:spPr>
      </p:pic>
      <p:pic>
        <p:nvPicPr>
          <p:cNvPr id="19" name="Image 18" descr="Une image contenant motif, carré, Symétrie, art&#10;&#10;Description générée automatiquement">
            <a:extLst>
              <a:ext uri="{FF2B5EF4-FFF2-40B4-BE49-F238E27FC236}">
                <a16:creationId xmlns:a16="http://schemas.microsoft.com/office/drawing/2014/main" id="{002168B9-BDB3-C2C4-6C0F-D943E039FD69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9113" y="3888545"/>
            <a:ext cx="1980000" cy="1980000"/>
          </a:xfrm>
          <a:prstGeom prst="rect">
            <a:avLst/>
          </a:prstGeom>
        </p:spPr>
      </p:pic>
      <p:pic>
        <p:nvPicPr>
          <p:cNvPr id="25" name="Image 24" descr="Une image contenant symbole, Graphique, cercle, clipart&#10;&#10;Description générée automatiquement">
            <a:extLst>
              <a:ext uri="{FF2B5EF4-FFF2-40B4-BE49-F238E27FC236}">
                <a16:creationId xmlns:a16="http://schemas.microsoft.com/office/drawing/2014/main" id="{24049E5E-428B-4971-0BAD-609D6D12EE9F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2343" y="1302755"/>
            <a:ext cx="1055865" cy="119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796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>
            <p:custDataLst>
              <p:tags r:id="rId1"/>
            </p:custDataLst>
          </p:nvPr>
        </p:nvSpPr>
        <p:spPr>
          <a:xfrm>
            <a:off x="786814" y="203978"/>
            <a:ext cx="7195553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1800" b="1" i="0">
                <a:solidFill>
                  <a:srgbClr val="0B447B"/>
                </a:solidFill>
                <a:latin typeface="Muli"/>
                <a:ea typeface="Muli" charset="0"/>
                <a:cs typeface="Muli" charset="0"/>
              </a:rPr>
              <a:t>/ notre cadre de bienveillance</a:t>
            </a:r>
            <a:r>
              <a:rPr lang="fr-FR" b="1">
                <a:solidFill>
                  <a:srgbClr val="0B447B"/>
                </a:solidFill>
                <a:latin typeface="Muli"/>
                <a:ea typeface="Muli" charset="0"/>
                <a:cs typeface="Muli" charset="0"/>
              </a:rPr>
              <a:t> /</a:t>
            </a:r>
            <a:r>
              <a:rPr lang="fr-FR" b="1">
                <a:solidFill>
                  <a:srgbClr val="0B447B"/>
                </a:solidFill>
                <a:latin typeface="Muli Light"/>
                <a:ea typeface="Muli" charset="0"/>
                <a:cs typeface="Muli" charset="0"/>
              </a:rPr>
              <a:t> 4 règles et des exemples</a:t>
            </a:r>
            <a:endParaRPr lang="fr-FR" sz="1800" b="0" i="0" dirty="0">
              <a:solidFill>
                <a:srgbClr val="0B447B"/>
              </a:solidFill>
              <a:latin typeface="Muli"/>
              <a:ea typeface="Muli Light" charset="0"/>
              <a:cs typeface="Muli Light" charset="0"/>
            </a:endParaRPr>
          </a:p>
        </p:txBody>
      </p:sp>
      <p:sp>
        <p:nvSpPr>
          <p:cNvPr id="3" name="ZoneTexte 2"/>
          <p:cNvSpPr txBox="1"/>
          <p:nvPr>
            <p:custDataLst>
              <p:tags r:id="rId2"/>
            </p:custDataLst>
          </p:nvPr>
        </p:nvSpPr>
        <p:spPr>
          <a:xfrm>
            <a:off x="230153" y="96250"/>
            <a:ext cx="687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i="0" dirty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01</a:t>
            </a:r>
          </a:p>
        </p:txBody>
      </p:sp>
      <p:graphicFrame>
        <p:nvGraphicFramePr>
          <p:cNvPr id="4" name="Diagramme 3">
            <a:extLst>
              <a:ext uri="{FF2B5EF4-FFF2-40B4-BE49-F238E27FC236}">
                <a16:creationId xmlns:a16="http://schemas.microsoft.com/office/drawing/2014/main" id="{A99CCE53-A6E5-138A-43FF-FDE15904FBCD}"/>
              </a:ext>
            </a:extLst>
          </p:cNvPr>
          <p:cNvGraphicFramePr/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903314401"/>
              </p:ext>
            </p:extLst>
          </p:nvPr>
        </p:nvGraphicFramePr>
        <p:xfrm>
          <a:off x="373763" y="652165"/>
          <a:ext cx="10694287" cy="59883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1919128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>
            <p:custDataLst>
              <p:tags r:id="rId1"/>
            </p:custDataLst>
          </p:nvPr>
        </p:nvSpPr>
        <p:spPr>
          <a:xfrm>
            <a:off x="2634018" y="3396459"/>
            <a:ext cx="68921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i="0" baseline="0" dirty="0" err="1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GuiHome</a:t>
            </a:r>
            <a:r>
              <a:rPr lang="fr-FR" sz="3200" b="1" i="0" baseline="0" dirty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 parle de bientraitance</a:t>
            </a:r>
            <a:endParaRPr lang="fr-FR" sz="3200" b="1" i="0" dirty="0">
              <a:solidFill>
                <a:srgbClr val="87C846"/>
              </a:solidFill>
              <a:latin typeface="Muli Black" charset="0"/>
              <a:ea typeface="Muli Black" charset="0"/>
              <a:cs typeface="Muli Black" charset="0"/>
            </a:endParaRPr>
          </a:p>
        </p:txBody>
      </p:sp>
      <p:sp>
        <p:nvSpPr>
          <p:cNvPr id="3" name="ZoneTexte 2"/>
          <p:cNvSpPr txBox="1"/>
          <p:nvPr>
            <p:custDataLst>
              <p:tags r:id="rId2"/>
            </p:custDataLst>
          </p:nvPr>
        </p:nvSpPr>
        <p:spPr>
          <a:xfrm>
            <a:off x="5277668" y="2337408"/>
            <a:ext cx="16109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0" i="0">
                <a:solidFill>
                  <a:schemeClr val="bg1"/>
                </a:solidFill>
                <a:latin typeface="Muli Light" charset="0"/>
                <a:ea typeface="Muli Light" charset="0"/>
                <a:cs typeface="Muli Light" charset="0"/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22129381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>
            <p:custDataLst>
              <p:tags r:id="rId1"/>
            </p:custDataLst>
          </p:nvPr>
        </p:nvSpPr>
        <p:spPr>
          <a:xfrm>
            <a:off x="786814" y="203978"/>
            <a:ext cx="7195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i="0" dirty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/ </a:t>
            </a:r>
            <a:r>
              <a:rPr lang="fr-FR" sz="1800" b="1" i="0" dirty="0" err="1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GuiHome</a:t>
            </a:r>
            <a:r>
              <a:rPr lang="fr-FR" sz="1800" b="1" i="0" dirty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 parle de bientraitance </a:t>
            </a:r>
            <a:r>
              <a:rPr lang="fr-FR" sz="1800" b="0" i="0" dirty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/ vidéo</a:t>
            </a:r>
          </a:p>
        </p:txBody>
      </p:sp>
      <p:sp>
        <p:nvSpPr>
          <p:cNvPr id="3" name="ZoneTexte 2"/>
          <p:cNvSpPr txBox="1"/>
          <p:nvPr>
            <p:custDataLst>
              <p:tags r:id="rId2"/>
            </p:custDataLst>
          </p:nvPr>
        </p:nvSpPr>
        <p:spPr>
          <a:xfrm>
            <a:off x="230153" y="96250"/>
            <a:ext cx="687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i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02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9CFB614-D7D2-A647-39BF-FF4809B02D60}"/>
              </a:ext>
            </a:extLst>
          </p:cNvPr>
          <p:cNvSpPr txBox="1"/>
          <p:nvPr/>
        </p:nvSpPr>
        <p:spPr>
          <a:xfrm>
            <a:off x="4928461" y="2867186"/>
            <a:ext cx="1794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>
                <a:highlight>
                  <a:srgbClr val="FFFF00"/>
                </a:highlight>
              </a:rPr>
              <a:t>Lien vers la vidéo</a:t>
            </a:r>
          </a:p>
        </p:txBody>
      </p:sp>
    </p:spTree>
    <p:extLst>
      <p:ext uri="{BB962C8B-B14F-4D97-AF65-F5344CB8AC3E}">
        <p14:creationId xmlns:p14="http://schemas.microsoft.com/office/powerpoint/2010/main" val="27380699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844666" y="3396575"/>
            <a:ext cx="6476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Une définition</a:t>
            </a:r>
            <a:endParaRPr lang="fr-FR" sz="3200" b="1" i="0" dirty="0">
              <a:solidFill>
                <a:srgbClr val="87C846"/>
              </a:solidFill>
              <a:latin typeface="Muli Black" charset="0"/>
              <a:ea typeface="Muli Black" charset="0"/>
              <a:cs typeface="Muli Black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5277668" y="2337408"/>
            <a:ext cx="16109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b="0" i="0" dirty="0">
                <a:solidFill>
                  <a:schemeClr val="bg1"/>
                </a:solidFill>
                <a:latin typeface="Muli Light" charset="0"/>
                <a:ea typeface="Muli Light" charset="0"/>
                <a:cs typeface="Muli Light" charset="0"/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7491766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86814" y="203978"/>
            <a:ext cx="7195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i="0" dirty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/ une définition </a:t>
            </a:r>
            <a:r>
              <a:rPr lang="fr-FR" sz="1800" b="0" i="0" dirty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/ quoi ?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230153" y="96250"/>
            <a:ext cx="687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i="0" dirty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03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30153" y="816428"/>
            <a:ext cx="14189176" cy="845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12" tIns="914112" rIns="914112" bIns="914112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BE"/>
          </a:p>
        </p:txBody>
      </p:sp>
      <p:graphicFrame>
        <p:nvGraphicFramePr>
          <p:cNvPr id="6" name="Diagramme 5"/>
          <p:cNvGraphicFramePr/>
          <p:nvPr/>
        </p:nvGraphicFramePr>
        <p:xfrm>
          <a:off x="230153" y="659266"/>
          <a:ext cx="10797076" cy="59218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30153" y="4608289"/>
            <a:ext cx="14189176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fr-BE" altLang="fr-FR" sz="1600" b="1" i="0" u="none" strike="noStrike" cap="none" normalizeH="0" baseline="0">
                <a:ln>
                  <a:noFill/>
                </a:ln>
                <a:solidFill>
                  <a:srgbClr val="0A4275"/>
                </a:solidFill>
                <a:effectLst/>
                <a:latin typeface="Arial" panose="020B0604020202020204" pitchFamily="34" charset="0"/>
                <a:ea typeface="Muli" panose="02000503000000000000" pitchFamily="2" charset="0"/>
                <a:cs typeface="Times New Roman" panose="02020603050405020304" pitchFamily="18" charset="0"/>
              </a:rPr>
            </a:br>
            <a:endParaRPr kumimoji="0" lang="fr-BE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2960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B13F190-0851-49AC-BACB-CB4D899C9E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F977C50-1CE7-4B0E-A28A-FD59148B2C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ACF71EB-D901-4310-A08B-20E99A73E3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890F661-B3F8-4D86-A2D7-028AE4D91B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1CE5599-5589-4657-AC4C-D9FC47395C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BDAFAF9-65C7-4300-A845-190AA5EB43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85A4FE8-31DB-4F78-BE1C-F671A33A70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lvl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86814" y="203978"/>
            <a:ext cx="7195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i="0" dirty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/ une définition </a:t>
            </a:r>
            <a:r>
              <a:rPr lang="fr-FR" sz="1800" b="0" i="0" dirty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/ pourquoi ?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230153" y="96250"/>
            <a:ext cx="687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i="0" dirty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03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30153" y="816428"/>
            <a:ext cx="14189176" cy="845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12" tIns="914112" rIns="914112" bIns="914112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BE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30153" y="4608289"/>
            <a:ext cx="14189176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fr-BE" altLang="fr-FR" sz="1600" b="1" i="0" u="none" strike="noStrike" cap="none" normalizeH="0" baseline="0">
                <a:ln>
                  <a:noFill/>
                </a:ln>
                <a:solidFill>
                  <a:srgbClr val="0A4275"/>
                </a:solidFill>
                <a:effectLst/>
                <a:latin typeface="Arial" panose="020B0604020202020204" pitchFamily="34" charset="0"/>
                <a:ea typeface="Muli" panose="02000503000000000000" pitchFamily="2" charset="0"/>
                <a:cs typeface="Times New Roman" panose="02020603050405020304" pitchFamily="18" charset="0"/>
              </a:rPr>
            </a:br>
            <a:endParaRPr kumimoji="0" lang="fr-BE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384590" y="3288362"/>
            <a:ext cx="3318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2400" dirty="0">
                <a:latin typeface="Muli" panose="02000503000000000000" pitchFamily="2" charset="0"/>
              </a:rPr>
              <a:t>Rejet de la différence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380" y="816427"/>
            <a:ext cx="749697" cy="79200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316875" y="1150882"/>
            <a:ext cx="450000" cy="75464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42673" y="639572"/>
            <a:ext cx="1099012" cy="792000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90071" y="861434"/>
            <a:ext cx="2578372" cy="144000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46605" y="1592682"/>
            <a:ext cx="1315556" cy="1440000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505192" y="4074433"/>
            <a:ext cx="748243" cy="792000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819130" y="4727694"/>
            <a:ext cx="686062" cy="792000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645093" y="4970268"/>
            <a:ext cx="772200" cy="792000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79258" y="4885775"/>
            <a:ext cx="1644827" cy="1440000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756615" y="5605775"/>
            <a:ext cx="701313" cy="792000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177222" y="4813775"/>
            <a:ext cx="701930" cy="792000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857016" y="5429328"/>
            <a:ext cx="654394" cy="792000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19542" y="2858290"/>
            <a:ext cx="1356923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929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86814" y="203978"/>
            <a:ext cx="7195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i="0" dirty="0">
                <a:solidFill>
                  <a:srgbClr val="0B447B"/>
                </a:solidFill>
                <a:latin typeface="Muli" charset="0"/>
                <a:ea typeface="Muli" charset="0"/>
                <a:cs typeface="Muli" charset="0"/>
              </a:rPr>
              <a:t>/ une définition </a:t>
            </a:r>
            <a:r>
              <a:rPr lang="fr-FR" sz="1800" b="0" i="0" dirty="0">
                <a:solidFill>
                  <a:srgbClr val="0B447B"/>
                </a:solidFill>
                <a:latin typeface="Muli Light" charset="0"/>
                <a:ea typeface="Muli Light" charset="0"/>
                <a:cs typeface="Muli Light" charset="0"/>
              </a:rPr>
              <a:t>/ comment ?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230153" y="96250"/>
            <a:ext cx="687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i="0" dirty="0">
                <a:solidFill>
                  <a:srgbClr val="87C846"/>
                </a:solidFill>
                <a:latin typeface="Muli Black" charset="0"/>
                <a:ea typeface="Muli Black" charset="0"/>
                <a:cs typeface="Muli Black" charset="0"/>
              </a:rPr>
              <a:t>03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006867" y="872298"/>
            <a:ext cx="3791164" cy="2584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12" tIns="914112" rIns="914112" bIns="914112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fr-BE" sz="2400" dirty="0">
                <a:latin typeface="Muli" panose="02000503000000000000" pitchFamily="2" charset="0"/>
              </a:rPr>
              <a:t>Harcèlement physique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30153" y="4608289"/>
            <a:ext cx="14189176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fr-BE" altLang="fr-FR" sz="1600" b="1" i="0" u="none" strike="noStrike" cap="none" normalizeH="0" baseline="0">
                <a:ln>
                  <a:noFill/>
                </a:ln>
                <a:solidFill>
                  <a:srgbClr val="0A4275"/>
                </a:solidFill>
                <a:effectLst/>
                <a:latin typeface="Arial" panose="020B0604020202020204" pitchFamily="34" charset="0"/>
                <a:ea typeface="Muli" panose="02000503000000000000" pitchFamily="2" charset="0"/>
                <a:cs typeface="Times New Roman" panose="02020603050405020304" pitchFamily="18" charset="0"/>
              </a:rPr>
            </a:br>
            <a:endParaRPr kumimoji="0" lang="fr-BE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51" name="Imag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568" y="2737040"/>
            <a:ext cx="2947762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Imag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1708" y="1736268"/>
            <a:ext cx="18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Imag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741" y="4871082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8790398" y="872298"/>
            <a:ext cx="208262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2400" dirty="0">
                <a:latin typeface="Muli" panose="02000503000000000000" pitchFamily="2" charset="0"/>
              </a:rPr>
              <a:t>Harcèlement</a:t>
            </a:r>
          </a:p>
          <a:p>
            <a:pPr algn="ctr"/>
            <a:r>
              <a:rPr lang="fr-BE" sz="2400" dirty="0">
                <a:latin typeface="Muli" panose="02000503000000000000" pitchFamily="2" charset="0"/>
              </a:rPr>
              <a:t>moral</a:t>
            </a:r>
          </a:p>
          <a:p>
            <a:endParaRPr lang="fr-BE" dirty="0"/>
          </a:p>
        </p:txBody>
      </p:sp>
      <p:sp>
        <p:nvSpPr>
          <p:cNvPr id="22" name="ZoneTexte 21"/>
          <p:cNvSpPr txBox="1"/>
          <p:nvPr/>
        </p:nvSpPr>
        <p:spPr>
          <a:xfrm>
            <a:off x="3888314" y="5579405"/>
            <a:ext cx="289053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2400" dirty="0">
                <a:latin typeface="Muli" panose="02000503000000000000" pitchFamily="2" charset="0"/>
              </a:rPr>
              <a:t>Cyberharcèlement</a:t>
            </a:r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120764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2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4A4C70230C624EACF7860F89A9F1C6" ma:contentTypeVersion="17" ma:contentTypeDescription="Crée un document." ma:contentTypeScope="" ma:versionID="69c19db3d90f7d1595fcce6539a774dd">
  <xsd:schema xmlns:xsd="http://www.w3.org/2001/XMLSchema" xmlns:xs="http://www.w3.org/2001/XMLSchema" xmlns:p="http://schemas.microsoft.com/office/2006/metadata/properties" xmlns:ns2="21dc6afd-ffc6-4c35-86da-97abba288f45" xmlns:ns3="fbe9ed72-ed54-43e8-90b8-41f33548e18d" targetNamespace="http://schemas.microsoft.com/office/2006/metadata/properties" ma:root="true" ma:fieldsID="12f518c51128abc575b1c72ae244d416" ns2:_="" ns3:_="">
    <xsd:import namespace="21dc6afd-ffc6-4c35-86da-97abba288f45"/>
    <xsd:import namespace="fbe9ed72-ed54-43e8-90b8-41f33548e18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DateTake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dc6afd-ffc6-4c35-86da-97abba288f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Balises d’images" ma:readOnly="false" ma:fieldId="{5cf76f15-5ced-4ddc-b409-7134ff3c332f}" ma:taxonomyMulti="true" ma:sspId="5e3223ef-a093-4b24-a39a-b6bb6d4c5b0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2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e9ed72-ed54-43e8-90b8-41f33548e18d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4e4de5d0-5cdb-4494-9c17-9048d0d0829f}" ma:internalName="TaxCatchAll" ma:showField="CatchAllData" ma:web="fbe9ed72-ed54-43e8-90b8-41f33548e18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be9ed72-ed54-43e8-90b8-41f33548e18d" xsi:nil="true"/>
    <lcf76f155ced4ddcb4097134ff3c332f xmlns="21dc6afd-ffc6-4c35-86da-97abba288f4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3AB3945-6476-4603-8E79-10A9F7C688D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9EEE297-878B-488A-98F3-18E8ACE258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1dc6afd-ffc6-4c35-86da-97abba288f45"/>
    <ds:schemaRef ds:uri="fbe9ed72-ed54-43e8-90b8-41f33548e18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B13A9D8-766D-4E60-B6A5-561711D5BBA1}">
  <ds:schemaRefs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21dc6afd-ffc6-4c35-86da-97abba288f45"/>
    <ds:schemaRef ds:uri="http://www.w3.org/XML/1998/namespace"/>
    <ds:schemaRef ds:uri="http://purl.org/dc/dcmitype/"/>
    <ds:schemaRef ds:uri="http://schemas.openxmlformats.org/package/2006/metadata/core-properties"/>
    <ds:schemaRef ds:uri="fbe9ed72-ed54-43e8-90b8-41f33548e18d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380</TotalTime>
  <Words>1462</Words>
  <Application>Microsoft Office PowerPoint</Application>
  <PresentationFormat>Grand écran</PresentationFormat>
  <Paragraphs>165</Paragraphs>
  <Slides>22</Slides>
  <Notes>15</Notes>
  <HiddenSlides>0</HiddenSlides>
  <MMClips>0</MMClips>
  <ScaleCrop>false</ScaleCrop>
  <HeadingPairs>
    <vt:vector size="6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33" baseType="lpstr">
      <vt:lpstr>Arial</vt:lpstr>
      <vt:lpstr>Calibri</vt:lpstr>
      <vt:lpstr>Courier New</vt:lpstr>
      <vt:lpstr>Muli</vt:lpstr>
      <vt:lpstr>Muli Black</vt:lpstr>
      <vt:lpstr>Muli Light</vt:lpstr>
      <vt:lpstr>Muli SemiBold</vt:lpstr>
      <vt:lpstr>Symbol</vt:lpstr>
      <vt:lpstr>Times New Roman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Fabien Tielemans</dc:creator>
  <cp:lastModifiedBy>Pascale Ek</cp:lastModifiedBy>
  <cp:revision>15</cp:revision>
  <cp:lastPrinted>2020-09-07T14:34:12Z</cp:lastPrinted>
  <dcterms:created xsi:type="dcterms:W3CDTF">2020-05-26T08:04:10Z</dcterms:created>
  <dcterms:modified xsi:type="dcterms:W3CDTF">2024-02-07T15:54:15Z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0x010100634A4C70230C624EACF7860F89A9F1C6</vt:lpwstr>
  </property>
  <property fmtid="{D5CDD505-2E9C-101B-9397-08002B2CF9AE}" pid="3" name="MediaServiceImageTags">
    <vt:lpwstr/>
  </property>
</Properties>
</file>