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1" r:id="rId4"/>
    <p:sldId id="287" r:id="rId5"/>
    <p:sldId id="288" r:id="rId6"/>
    <p:sldId id="267" r:id="rId7"/>
    <p:sldId id="268" r:id="rId8"/>
    <p:sldId id="289" r:id="rId9"/>
    <p:sldId id="290" r:id="rId10"/>
    <p:sldId id="271" r:id="rId11"/>
    <p:sldId id="272" r:id="rId12"/>
    <p:sldId id="291" r:id="rId13"/>
    <p:sldId id="292" r:id="rId14"/>
    <p:sldId id="275" r:id="rId15"/>
    <p:sldId id="276" r:id="rId16"/>
    <p:sldId id="293" r:id="rId17"/>
    <p:sldId id="294" r:id="rId18"/>
    <p:sldId id="279" r:id="rId19"/>
    <p:sldId id="280" r:id="rId20"/>
    <p:sldId id="295" r:id="rId21"/>
    <p:sldId id="296" r:id="rId22"/>
    <p:sldId id="297" r:id="rId23"/>
    <p:sldId id="25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EF7B00"/>
    <a:srgbClr val="0A42B1"/>
    <a:srgbClr val="0033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2DB7E5-939D-2EF1-9D30-400E045B7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109F55-378B-2052-C59F-C2D6985A0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881755-6C00-5CE3-67A8-41187C59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FA44-6648-466A-954C-0C92E7C2CD86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9C33DE-E24C-5EAC-847F-0C080C11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61EC10-D07D-6027-D31A-9A7A7AE5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3BEF-7C1B-4279-AE39-6D6F8ABA761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982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474679-84F0-1EC2-FDDE-F64948DE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1B96A58-2317-6CDE-4985-38225BB40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D15CF8-1C25-3A10-41C1-B0D99163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FA44-6648-466A-954C-0C92E7C2CD86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9E4641-6CBA-495C-053D-C1F703AA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A2B613-F42B-7433-78AA-89E06B20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3BEF-7C1B-4279-AE39-6D6F8ABA761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682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B681F64-3E80-9906-4EDB-4370B719A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AA02D9-45C6-BEF4-C4E3-B33AE6A7B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82983F-99FD-3C84-62C7-885D69E3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FA44-6648-466A-954C-0C92E7C2CD86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4C6F2E-9C69-276E-A504-EFEE0D4D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08740E-FAB0-0121-286B-E1B163E1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3BEF-7C1B-4279-AE39-6D6F8ABA761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379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CCB6F3-7C70-9D93-813C-F94966384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106006-1081-02FE-96E0-92450F503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75B853-9F9E-E9BD-0F8B-3562583F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FA44-6648-466A-954C-0C92E7C2CD86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FA0662-34B8-8062-EE23-C193350B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EACBC5-24DD-B2F7-37E0-CCFD2F4C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3BEF-7C1B-4279-AE39-6D6F8ABA761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426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56F20A-3351-654F-58F1-50C7F815B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330A15-FB41-5964-BCC1-125DF24ED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E4A2B6-32DE-2882-1BCB-C03D63E2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FA44-6648-466A-954C-0C92E7C2CD86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CB0292-6B23-80C4-660B-8DFBFBD4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469614-A99D-29E4-80B2-5C9B5B44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3BEF-7C1B-4279-AE39-6D6F8ABA761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887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D9F87-AF66-BB75-4ED8-A9031DB9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47E1C1-B39C-896B-3DAE-B6C15FFCD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2B99F9-AFE2-5E4E-96C0-FD737670D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EB9EA2-9598-6A4B-2BD3-2B0123CB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FA44-6648-466A-954C-0C92E7C2CD86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4F979D-2873-5869-14B9-589271A3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D1CCCC-0A5E-D544-765E-2B84F84F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3BEF-7C1B-4279-AE39-6D6F8ABA761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385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73474C-F8A9-8025-1F5B-8751D2E0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9BC6F4-7BF2-0C71-3D3E-49ADCE6DF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8545C4-6A48-18F5-399C-B70E7AFF6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D0038A6-949B-22A5-1293-484E7053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B01A3A9-087F-654C-F8DB-45754F6646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AA39551-2C6C-379E-9E85-9067E455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FA44-6648-466A-954C-0C92E7C2CD86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58B7D06-BB61-7D08-D51C-714CD5E4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7A60B1-BAE2-83BD-CE4A-4E45E8E2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3BEF-7C1B-4279-AE39-6D6F8ABA761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903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7B9C7-AE7D-028F-F866-C2895956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F7ECCB-BF76-3765-6B84-C3960304F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FA44-6648-466A-954C-0C92E7C2CD86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2583C0-798C-F53D-1540-C82CC611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43BD89-5443-492E-7918-B42E7435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3BEF-7C1B-4279-AE39-6D6F8ABA761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391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20512EB-4FC9-862D-3D04-F72373E1B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FA44-6648-466A-954C-0C92E7C2CD86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7E6E791-0D80-68DD-6EC5-0558542B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8AFCB8-78EB-589F-0BB0-C888A40E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3BEF-7C1B-4279-AE39-6D6F8ABA761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20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99EE1D-F641-6F79-64F9-81706D3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4AAA01-6DC4-5C8B-7AB7-2E245349C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9CED03-46C4-AE6C-51AD-C0CFA4EA1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4041CE-CEB7-A967-A662-0526BA88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FA44-6648-466A-954C-0C92E7C2CD86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FDA279-9EA6-78DF-68B0-82C5A682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A84A51-42AF-478C-B698-2FDE2ADC9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3BEF-7C1B-4279-AE39-6D6F8ABA761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978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43919-8555-C373-F8C6-DD8D9CDA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2089166-9EC4-E980-68BA-68C5C04B8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7F3A6A-DD9C-4BD8-E858-C451314BD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4B8726-56E1-25B1-6347-01A104461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FA44-6648-466A-954C-0C92E7C2CD86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9B5850-38AE-F34B-7521-653E68836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76D98C-6C7D-2A53-44FE-4F104344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3BEF-7C1B-4279-AE39-6D6F8ABA761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487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60E2EA4-0896-AA9F-715C-E8389419D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ED8941-0710-EF3D-C85C-91239D242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1D114A-C07C-6789-0FBD-74B2E48C6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EFA44-6648-466A-954C-0C92E7C2CD86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AA9002-30B8-75F5-6ACC-EF0CB972F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DA11F1-6F94-736E-D0F9-3CA9596FE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C3BEF-7C1B-4279-AE39-6D6F8ABA761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610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8D913-C618-6A52-8D08-EC331C980E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552AB0C-3720-7F0E-675E-1BA0049655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99CAF30B-8589-A39D-3B6C-369A02AE91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4"/>
          <a:stretch/>
        </p:blipFill>
        <p:spPr>
          <a:xfrm>
            <a:off x="0" y="0"/>
            <a:ext cx="12192000" cy="699784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6312FCB-F78F-7A95-1AC1-B26D1C24CB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90" y="-7865384"/>
            <a:ext cx="11391944" cy="161624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9ADBF76-9DB2-D204-3E0B-ADCF69FC0C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38" y="167727"/>
            <a:ext cx="2226842" cy="32950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86E5B5F-6966-0254-44BF-CBD78C639B2A}"/>
              </a:ext>
            </a:extLst>
          </p:cNvPr>
          <p:cNvSpPr txBox="1"/>
          <p:nvPr/>
        </p:nvSpPr>
        <p:spPr>
          <a:xfrm>
            <a:off x="497840" y="215857"/>
            <a:ext cx="116941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600" b="1" dirty="0">
                <a:ln>
                  <a:solidFill>
                    <a:srgbClr val="003399"/>
                  </a:solidFill>
                </a:ln>
                <a:solidFill>
                  <a:srgbClr val="0A42B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Chant de la</a:t>
            </a:r>
            <a:br>
              <a:rPr lang="fr-BE" sz="6600" b="1" dirty="0">
                <a:ln>
                  <a:solidFill>
                    <a:srgbClr val="003399"/>
                  </a:solidFill>
                </a:ln>
                <a:solidFill>
                  <a:srgbClr val="0A42B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</a:br>
            <a:r>
              <a:rPr lang="fr-BE" sz="8000" b="1" i="1" dirty="0">
                <a:ln>
                  <a:solidFill>
                    <a:srgbClr val="003399"/>
                  </a:solidFill>
                </a:ln>
                <a:solidFill>
                  <a:srgbClr val="0A42B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PROMESSE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C701D9-B2E1-B30E-4DA8-28567B03600E}"/>
              </a:ext>
            </a:extLst>
          </p:cNvPr>
          <p:cNvSpPr txBox="1"/>
          <p:nvPr/>
        </p:nvSpPr>
        <p:spPr>
          <a:xfrm>
            <a:off x="248920" y="6096377"/>
            <a:ext cx="1169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i="1" dirty="0">
                <a:solidFill>
                  <a:schemeClr val="bg1"/>
                </a:solidFill>
              </a:rPr>
              <a:t>Paroles et arrangements : Bini - Les Scouts ASBL</a:t>
            </a:r>
            <a:r>
              <a:rPr lang="fr-BE" sz="4800" dirty="0"/>
              <a:t> 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FBC25B7-4087-2B1B-6035-8524A293EB0F}"/>
              </a:ext>
            </a:extLst>
          </p:cNvPr>
          <p:cNvSpPr txBox="1"/>
          <p:nvPr/>
        </p:nvSpPr>
        <p:spPr>
          <a:xfrm>
            <a:off x="497840" y="2264435"/>
            <a:ext cx="4541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6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2024</a:t>
            </a:r>
          </a:p>
          <a:p>
            <a:pPr algn="ctr"/>
            <a:endParaRPr lang="fr-BE" sz="4800" dirty="0">
              <a:solidFill>
                <a:schemeClr val="bg1"/>
              </a:solidFill>
              <a:latin typeface="Muli" pitchFamily="2" charset="0"/>
            </a:endParaRPr>
          </a:p>
        </p:txBody>
      </p:sp>
      <p:pic>
        <p:nvPicPr>
          <p:cNvPr id="6" name="Image 5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3CB4906B-DF1E-EAAE-F9C4-549B53C04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61" y="5557945"/>
            <a:ext cx="980628" cy="11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56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E7344-352E-BBF4-E648-890F3C3C2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DC2554-5D69-A473-B074-4D331FEBC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935FFC-08A6-11B8-F921-881007F68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3F106AB7-D70A-46AC-C040-97F7B75D0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43A3EB8-4C79-79D8-985F-A05CCFAB6DCF}"/>
              </a:ext>
            </a:extLst>
          </p:cNvPr>
          <p:cNvSpPr txBox="1"/>
          <p:nvPr/>
        </p:nvSpPr>
        <p:spPr>
          <a:xfrm>
            <a:off x="280924" y="1461380"/>
            <a:ext cx="11694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Je protégerai la Terre</a:t>
            </a:r>
          </a:p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Et le vivant</a:t>
            </a:r>
          </a:p>
          <a:p>
            <a:pPr algn="ctr"/>
            <a:endParaRPr lang="fr-BE" sz="6000" dirty="0">
              <a:solidFill>
                <a:schemeClr val="bg1"/>
              </a:solidFill>
              <a:latin typeface="Muli" pitchFamily="2" charset="0"/>
            </a:endParaRPr>
          </a:p>
        </p:txBody>
      </p:sp>
      <p:pic>
        <p:nvPicPr>
          <p:cNvPr id="7" name="Image 6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53D26E79-D75F-E104-CB16-6AF83B989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36" y="5969748"/>
            <a:ext cx="561848" cy="6371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BB0AE9D-C66E-DA58-98F4-BB338404F15B}"/>
              </a:ext>
            </a:extLst>
          </p:cNvPr>
          <p:cNvSpPr txBox="1"/>
          <p:nvPr/>
        </p:nvSpPr>
        <p:spPr>
          <a:xfrm>
            <a:off x="0" y="230188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0A42B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Couplet 3</a:t>
            </a:r>
          </a:p>
        </p:txBody>
      </p:sp>
    </p:spTree>
    <p:extLst>
      <p:ext uri="{BB962C8B-B14F-4D97-AF65-F5344CB8AC3E}">
        <p14:creationId xmlns:p14="http://schemas.microsoft.com/office/powerpoint/2010/main" val="272483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02600-00A9-6DC4-6E47-36DB59B6B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F1DB16-587B-D37A-B34F-5CDD80B9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E80DDB-C5F9-3109-A927-E7A048105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CAA85BA9-AC70-5ECB-C7CA-3E3D67111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2866E1-A1ED-F50D-1B98-D5A4D049AC8F}"/>
              </a:ext>
            </a:extLst>
          </p:cNvPr>
          <p:cNvSpPr txBox="1"/>
          <p:nvPr/>
        </p:nvSpPr>
        <p:spPr>
          <a:xfrm>
            <a:off x="390963" y="1331798"/>
            <a:ext cx="11694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Par des actes sincères</a:t>
            </a:r>
          </a:p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Et bienveillants</a:t>
            </a:r>
          </a:p>
          <a:p>
            <a:pPr algn="ctr"/>
            <a:endParaRPr lang="fr-BE" sz="6000" dirty="0">
              <a:solidFill>
                <a:schemeClr val="bg1"/>
              </a:solidFill>
              <a:latin typeface="Muli" pitchFamily="2" charset="0"/>
            </a:endParaRPr>
          </a:p>
        </p:txBody>
      </p:sp>
      <p:pic>
        <p:nvPicPr>
          <p:cNvPr id="7" name="Image 6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A7A1CC74-D889-504A-A888-8D2289A38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36" y="5969748"/>
            <a:ext cx="561848" cy="6371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7AB86AC-F0E2-507B-FF66-BEDC9EECB296}"/>
              </a:ext>
            </a:extLst>
          </p:cNvPr>
          <p:cNvSpPr txBox="1"/>
          <p:nvPr/>
        </p:nvSpPr>
        <p:spPr>
          <a:xfrm>
            <a:off x="0" y="230188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0A42B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Couplet 3</a:t>
            </a:r>
          </a:p>
        </p:txBody>
      </p:sp>
    </p:spTree>
    <p:extLst>
      <p:ext uri="{BB962C8B-B14F-4D97-AF65-F5344CB8AC3E}">
        <p14:creationId xmlns:p14="http://schemas.microsoft.com/office/powerpoint/2010/main" val="394660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2CAAE-566B-B75C-6000-E0EF4AAF7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111B90-FA5C-3B09-DC35-B24D36C2C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FFC806-4DCA-1494-22FD-2E9167D6A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3559AC51-2A7B-B9FA-FBD2-3FF7434A8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2804F46-65C3-7035-7B83-DE90CE4FD17C}"/>
              </a:ext>
            </a:extLst>
          </p:cNvPr>
          <p:cNvSpPr txBox="1"/>
          <p:nvPr/>
        </p:nvSpPr>
        <p:spPr>
          <a:xfrm>
            <a:off x="280924" y="1331798"/>
            <a:ext cx="11694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J’ajoute ma </a:t>
            </a:r>
            <a:r>
              <a:rPr lang="fr-BE" sz="6600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Promesse</a:t>
            </a:r>
          </a:p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À toutes vos voix</a:t>
            </a:r>
          </a:p>
          <a:p>
            <a:pPr algn="ctr"/>
            <a:endParaRPr lang="fr-BE" sz="6000" dirty="0">
              <a:solidFill>
                <a:schemeClr val="bg1"/>
              </a:solidFill>
              <a:latin typeface="Muli" pitchFamily="2" charset="0"/>
            </a:endParaRPr>
          </a:p>
        </p:txBody>
      </p:sp>
      <p:pic>
        <p:nvPicPr>
          <p:cNvPr id="7" name="Image 6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B5916BD2-CC55-7910-F75D-F6A5A65D8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36" y="5969748"/>
            <a:ext cx="561848" cy="6371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E1BA538-9BAD-2E63-C7FB-38E1BAACFE90}"/>
              </a:ext>
            </a:extLst>
          </p:cNvPr>
          <p:cNvSpPr txBox="1"/>
          <p:nvPr/>
        </p:nvSpPr>
        <p:spPr>
          <a:xfrm>
            <a:off x="-479049" y="102720"/>
            <a:ext cx="318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0A42B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Refrain</a:t>
            </a:r>
            <a:endParaRPr lang="fr-BE" sz="4400" dirty="0">
              <a:solidFill>
                <a:srgbClr val="0A42B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32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C0AD6-2029-E7BF-3DAB-6899E8850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57660-0746-AD8A-D367-D744EF7F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C0EF1E-5271-1D33-6BC4-7BD6A2E82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0DF99F5B-DA6B-72F9-F8F7-51C47EA64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CBB4C2F-9C3E-E62C-C5A3-270AC881468B}"/>
              </a:ext>
            </a:extLst>
          </p:cNvPr>
          <p:cNvSpPr txBox="1"/>
          <p:nvPr/>
        </p:nvSpPr>
        <p:spPr>
          <a:xfrm>
            <a:off x="355107" y="1144588"/>
            <a:ext cx="11694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Au quotidien sans cesse</a:t>
            </a:r>
          </a:p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Qu’elle guide mes choix</a:t>
            </a:r>
          </a:p>
          <a:p>
            <a:pPr algn="ctr"/>
            <a:endParaRPr lang="fr-BE" sz="6000" dirty="0">
              <a:solidFill>
                <a:schemeClr val="bg1"/>
              </a:solidFill>
              <a:latin typeface="Muli" pitchFamily="2" charset="0"/>
            </a:endParaRPr>
          </a:p>
        </p:txBody>
      </p:sp>
      <p:pic>
        <p:nvPicPr>
          <p:cNvPr id="7" name="Image 6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6377A911-6B2C-5BF4-29F9-C7638546D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36" y="5969748"/>
            <a:ext cx="561848" cy="6371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4DE7C70-7714-C786-9445-8DC7C66C17DD}"/>
              </a:ext>
            </a:extLst>
          </p:cNvPr>
          <p:cNvSpPr txBox="1"/>
          <p:nvPr/>
        </p:nvSpPr>
        <p:spPr>
          <a:xfrm>
            <a:off x="-479049" y="102720"/>
            <a:ext cx="318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0A42B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Refrain</a:t>
            </a:r>
            <a:endParaRPr lang="fr-BE" sz="4400" dirty="0">
              <a:solidFill>
                <a:srgbClr val="0A42B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18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8F085-B2FF-F788-9AA5-E95F413FB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4ACFD5-E347-F798-4158-1A587ECE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5A0A9F-00E1-4FDC-D1BD-AC0D65499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6B198A4B-2C4A-857F-52E7-7F7316ADF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B310FC9-6356-508A-FB57-B9C55E65B608}"/>
              </a:ext>
            </a:extLst>
          </p:cNvPr>
          <p:cNvSpPr txBox="1"/>
          <p:nvPr/>
        </p:nvSpPr>
        <p:spPr>
          <a:xfrm>
            <a:off x="280924" y="1305342"/>
            <a:ext cx="116941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Je serai pour tout autre</a:t>
            </a:r>
          </a:p>
          <a:p>
            <a:pPr algn="ctr"/>
            <a:r>
              <a:rPr lang="fr-BE" sz="6600" dirty="0" err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Un-e</a:t>
            </a:r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 </a:t>
            </a:r>
            <a:r>
              <a:rPr lang="fr-BE" sz="6600" dirty="0" err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allié-e</a:t>
            </a:r>
            <a:endParaRPr lang="fr-BE" sz="6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uli" pitchFamily="2" charset="0"/>
            </a:endParaRPr>
          </a:p>
        </p:txBody>
      </p:sp>
      <p:pic>
        <p:nvPicPr>
          <p:cNvPr id="7" name="Image 6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8038BFB7-AA05-EB44-E017-2D16C90E9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36" y="5969748"/>
            <a:ext cx="561848" cy="6371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CEBD66F-CC1B-A563-E737-8119A366FD47}"/>
              </a:ext>
            </a:extLst>
          </p:cNvPr>
          <p:cNvSpPr txBox="1"/>
          <p:nvPr/>
        </p:nvSpPr>
        <p:spPr>
          <a:xfrm>
            <a:off x="0" y="230188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0A42B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Couplet 4</a:t>
            </a:r>
          </a:p>
        </p:txBody>
      </p:sp>
    </p:spTree>
    <p:extLst>
      <p:ext uri="{BB962C8B-B14F-4D97-AF65-F5344CB8AC3E}">
        <p14:creationId xmlns:p14="http://schemas.microsoft.com/office/powerpoint/2010/main" val="2562979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88E0D-420A-D16B-3B64-FFABD202D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4B262-167F-394D-E944-75637D99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15B57F-F55B-0051-BCEA-D095E18B1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2ED8594F-5624-39D8-53DE-CFE59F510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B4ED5D4-EF50-D164-00D7-DE4A3749545B}"/>
              </a:ext>
            </a:extLst>
          </p:cNvPr>
          <p:cNvSpPr txBox="1"/>
          <p:nvPr/>
        </p:nvSpPr>
        <p:spPr>
          <a:xfrm>
            <a:off x="373208" y="1305342"/>
            <a:ext cx="116941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Mon feu sera le nôtre</a:t>
            </a:r>
          </a:p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Viens y chanter</a:t>
            </a:r>
          </a:p>
        </p:txBody>
      </p:sp>
      <p:pic>
        <p:nvPicPr>
          <p:cNvPr id="7" name="Image 6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06271911-74D8-AC45-0E9C-99EFA43D6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36" y="5969748"/>
            <a:ext cx="561848" cy="6371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9E81DF-563E-6689-A78B-5D0457C5D7CC}"/>
              </a:ext>
            </a:extLst>
          </p:cNvPr>
          <p:cNvSpPr txBox="1"/>
          <p:nvPr/>
        </p:nvSpPr>
        <p:spPr>
          <a:xfrm>
            <a:off x="0" y="230188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0A42B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Couplet 4</a:t>
            </a:r>
          </a:p>
        </p:txBody>
      </p:sp>
    </p:spTree>
    <p:extLst>
      <p:ext uri="{BB962C8B-B14F-4D97-AF65-F5344CB8AC3E}">
        <p14:creationId xmlns:p14="http://schemas.microsoft.com/office/powerpoint/2010/main" val="3707199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4A736-D49E-E690-15D6-C3D69E729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76EAB7-3AEF-2634-1E22-52E32DF88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0AAEA3-617A-A6F9-2045-BDE58AD82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6C5596F7-C8C0-2984-1C53-ADFE59F85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BA092F1-40FB-705E-F414-6B85EB1F19B9}"/>
              </a:ext>
            </a:extLst>
          </p:cNvPr>
          <p:cNvSpPr txBox="1"/>
          <p:nvPr/>
        </p:nvSpPr>
        <p:spPr>
          <a:xfrm>
            <a:off x="351946" y="1211442"/>
            <a:ext cx="11694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J’ajoute ma </a:t>
            </a:r>
            <a:r>
              <a:rPr lang="fr-BE" sz="6600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Promesse</a:t>
            </a:r>
          </a:p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À toutes vos voix</a:t>
            </a:r>
          </a:p>
          <a:p>
            <a:pPr algn="ctr"/>
            <a:endParaRPr lang="fr-BE" sz="6000" dirty="0">
              <a:solidFill>
                <a:schemeClr val="bg1"/>
              </a:solidFill>
              <a:latin typeface="Muli" pitchFamily="2" charset="0"/>
            </a:endParaRPr>
          </a:p>
        </p:txBody>
      </p:sp>
      <p:pic>
        <p:nvPicPr>
          <p:cNvPr id="7" name="Image 6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10F47880-B1F8-F19A-45FF-1DBA02582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36" y="5969748"/>
            <a:ext cx="561848" cy="6371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F63C9B0-8CDA-06C3-BB60-F39F45CC7848}"/>
              </a:ext>
            </a:extLst>
          </p:cNvPr>
          <p:cNvSpPr txBox="1"/>
          <p:nvPr/>
        </p:nvSpPr>
        <p:spPr>
          <a:xfrm>
            <a:off x="-479049" y="102720"/>
            <a:ext cx="318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0A42B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Refrain</a:t>
            </a:r>
            <a:endParaRPr lang="fr-BE" sz="4400" dirty="0">
              <a:solidFill>
                <a:srgbClr val="0A42B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11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1DE14-8DAA-A6B1-834B-C59AE36A5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0BAB9-DCF1-8D53-4BE5-BC61262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4BF20D-C5F8-FBB5-1DF6-5F9F45FFB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898BADC9-8095-F2BF-19AB-D4C71E673F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FD59250-7386-AABF-2904-FC4E86C9C046}"/>
              </a:ext>
            </a:extLst>
          </p:cNvPr>
          <p:cNvSpPr txBox="1"/>
          <p:nvPr/>
        </p:nvSpPr>
        <p:spPr>
          <a:xfrm>
            <a:off x="372862" y="1144588"/>
            <a:ext cx="11694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Au quotidien sans cesse</a:t>
            </a:r>
          </a:p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Qu’elle guide mes choix</a:t>
            </a:r>
          </a:p>
          <a:p>
            <a:pPr algn="ctr"/>
            <a:endParaRPr lang="fr-BE" sz="6000" dirty="0">
              <a:solidFill>
                <a:schemeClr val="bg1"/>
              </a:solidFill>
              <a:latin typeface="Muli" pitchFamily="2" charset="0"/>
            </a:endParaRPr>
          </a:p>
        </p:txBody>
      </p:sp>
      <p:pic>
        <p:nvPicPr>
          <p:cNvPr id="7" name="Image 6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A10B19B7-487C-5AB8-8141-555843FFA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36" y="5969748"/>
            <a:ext cx="561848" cy="6371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7869DCC-955C-48D6-6A4E-C53231EE7292}"/>
              </a:ext>
            </a:extLst>
          </p:cNvPr>
          <p:cNvSpPr txBox="1"/>
          <p:nvPr/>
        </p:nvSpPr>
        <p:spPr>
          <a:xfrm>
            <a:off x="-479049" y="102720"/>
            <a:ext cx="318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0A42B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Refrain</a:t>
            </a:r>
            <a:endParaRPr lang="fr-BE" sz="4400" dirty="0">
              <a:solidFill>
                <a:srgbClr val="0A42B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26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8C00B-1D35-9439-4CA1-1978D810A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CB30A0-33C9-BBC8-54B7-9D32350A3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6A8DD0-674E-B798-5203-C612C7B74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C41693CD-EBB3-3A4F-14F0-AE33CAF3A3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2DDE3B4-9FA8-2A81-28B1-6E651CCCACFA}"/>
              </a:ext>
            </a:extLst>
          </p:cNvPr>
          <p:cNvSpPr txBox="1"/>
          <p:nvPr/>
        </p:nvSpPr>
        <p:spPr>
          <a:xfrm>
            <a:off x="355107" y="1305342"/>
            <a:ext cx="116941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J’alimenterai la flamme</a:t>
            </a:r>
          </a:p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De nos valeurs</a:t>
            </a:r>
          </a:p>
        </p:txBody>
      </p:sp>
      <p:pic>
        <p:nvPicPr>
          <p:cNvPr id="7" name="Image 6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347444F6-F101-D494-0B91-6A75860BA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36" y="5969748"/>
            <a:ext cx="561848" cy="6371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79EC357-DEE5-2570-EEC3-E131C29281B4}"/>
              </a:ext>
            </a:extLst>
          </p:cNvPr>
          <p:cNvSpPr txBox="1"/>
          <p:nvPr/>
        </p:nvSpPr>
        <p:spPr>
          <a:xfrm>
            <a:off x="0" y="230188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0A42B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Couplet 5</a:t>
            </a:r>
          </a:p>
        </p:txBody>
      </p:sp>
    </p:spTree>
    <p:extLst>
      <p:ext uri="{BB962C8B-B14F-4D97-AF65-F5344CB8AC3E}">
        <p14:creationId xmlns:p14="http://schemas.microsoft.com/office/powerpoint/2010/main" val="4257800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D954A-D441-728F-05BB-EBB222CF0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4F03C-3822-3897-6826-EB1A77139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BDC2D8-24E0-BA87-B556-B06ED62D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13F8C4B3-80A3-1E64-9064-E292977B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DA53B45-E659-4884-3C26-758425445C89}"/>
              </a:ext>
            </a:extLst>
          </p:cNvPr>
          <p:cNvSpPr txBox="1"/>
          <p:nvPr/>
        </p:nvSpPr>
        <p:spPr>
          <a:xfrm>
            <a:off x="435006" y="1241644"/>
            <a:ext cx="116941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Et ressentirai l’âme</a:t>
            </a:r>
          </a:p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D’un monde meilleur</a:t>
            </a:r>
          </a:p>
        </p:txBody>
      </p:sp>
      <p:pic>
        <p:nvPicPr>
          <p:cNvPr id="7" name="Image 6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0E45D998-9453-D54D-B2BD-0531C173F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36" y="5969748"/>
            <a:ext cx="561848" cy="6371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FE1B747-E2D2-737D-61D7-0083F6918FF8}"/>
              </a:ext>
            </a:extLst>
          </p:cNvPr>
          <p:cNvSpPr txBox="1"/>
          <p:nvPr/>
        </p:nvSpPr>
        <p:spPr>
          <a:xfrm>
            <a:off x="0" y="230188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0A42B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Couplet 5</a:t>
            </a:r>
          </a:p>
        </p:txBody>
      </p:sp>
    </p:spTree>
    <p:extLst>
      <p:ext uri="{BB962C8B-B14F-4D97-AF65-F5344CB8AC3E}">
        <p14:creationId xmlns:p14="http://schemas.microsoft.com/office/powerpoint/2010/main" val="259148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BF532-74A5-262F-B04F-25B66320C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99F1DF-D614-F233-0F7B-93CD573A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33C3AF-DCD5-FAD5-BE4A-4D20D541F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C10F8E60-D6FA-6825-DFD2-A9A954622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7AE473C-E122-802D-62DC-E752D001BA17}"/>
              </a:ext>
            </a:extLst>
          </p:cNvPr>
          <p:cNvSpPr txBox="1"/>
          <p:nvPr/>
        </p:nvSpPr>
        <p:spPr>
          <a:xfrm>
            <a:off x="248920" y="1375408"/>
            <a:ext cx="11694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Devant vous je m’engage</a:t>
            </a:r>
          </a:p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De tout mon cœur</a:t>
            </a:r>
          </a:p>
          <a:p>
            <a:pPr algn="ctr"/>
            <a:endParaRPr lang="fr-BE" sz="4800" dirty="0">
              <a:solidFill>
                <a:schemeClr val="bg1"/>
              </a:solidFill>
              <a:latin typeface="Muli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BFFF0E-49D4-5563-2D64-A8C390300490}"/>
              </a:ext>
            </a:extLst>
          </p:cNvPr>
          <p:cNvSpPr txBox="1"/>
          <p:nvPr/>
        </p:nvSpPr>
        <p:spPr>
          <a:xfrm>
            <a:off x="0" y="230188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0A42B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Couplet 1</a:t>
            </a:r>
          </a:p>
        </p:txBody>
      </p:sp>
      <p:pic>
        <p:nvPicPr>
          <p:cNvPr id="7" name="Image 6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46DCABF7-23E7-D552-9D09-2A73FFA7B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36" y="5969748"/>
            <a:ext cx="561848" cy="63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4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73842-1227-9A06-7055-78AC4F02F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DEE31-96EC-E2F9-6A2F-7A905542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4B5689-CF4E-CB8A-9457-F6F172D28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8A869848-5DB0-3452-D382-F89A3BC21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BEF1B28-697F-8EE4-BF12-547AB3E08559}"/>
              </a:ext>
            </a:extLst>
          </p:cNvPr>
          <p:cNvSpPr txBox="1"/>
          <p:nvPr/>
        </p:nvSpPr>
        <p:spPr>
          <a:xfrm>
            <a:off x="248920" y="1144588"/>
            <a:ext cx="11694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J’ajoute ma </a:t>
            </a:r>
            <a:r>
              <a:rPr lang="fr-BE" sz="6600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Promesse</a:t>
            </a:r>
          </a:p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À toutes vos voix</a:t>
            </a:r>
          </a:p>
          <a:p>
            <a:pPr algn="ctr"/>
            <a:endParaRPr lang="fr-BE" sz="6000" dirty="0">
              <a:solidFill>
                <a:schemeClr val="bg1"/>
              </a:solidFill>
              <a:latin typeface="Muli" pitchFamily="2" charset="0"/>
            </a:endParaRPr>
          </a:p>
        </p:txBody>
      </p:sp>
      <p:pic>
        <p:nvPicPr>
          <p:cNvPr id="7" name="Image 6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8A6E1E77-0191-1504-851E-A609B9C77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36" y="5969748"/>
            <a:ext cx="561848" cy="6371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BF06514-5830-6183-9177-380716F79026}"/>
              </a:ext>
            </a:extLst>
          </p:cNvPr>
          <p:cNvSpPr txBox="1"/>
          <p:nvPr/>
        </p:nvSpPr>
        <p:spPr>
          <a:xfrm>
            <a:off x="-479049" y="102720"/>
            <a:ext cx="318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0A42B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Refrain</a:t>
            </a:r>
            <a:endParaRPr lang="fr-BE" sz="4400" dirty="0">
              <a:solidFill>
                <a:srgbClr val="0A42B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53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DF496-668B-C921-7526-0CFD7B65E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B4E80B-A28C-0D89-B863-D3FB0D6A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53A87B-FEDD-7CA2-60F8-ACC6343FE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CA6CA378-B967-3E5D-87A6-BD98CE57B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56E3B15-353D-88F8-F153-6AB93860B2C1}"/>
              </a:ext>
            </a:extLst>
          </p:cNvPr>
          <p:cNvSpPr txBox="1"/>
          <p:nvPr/>
        </p:nvSpPr>
        <p:spPr>
          <a:xfrm>
            <a:off x="248920" y="1144588"/>
            <a:ext cx="11694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Au quotidien sans cesse</a:t>
            </a:r>
          </a:p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Qu’elle guide mes choix</a:t>
            </a:r>
          </a:p>
          <a:p>
            <a:pPr algn="ctr"/>
            <a:endParaRPr lang="fr-BE" sz="6000" dirty="0">
              <a:solidFill>
                <a:schemeClr val="bg1"/>
              </a:solidFill>
              <a:latin typeface="Muli" pitchFamily="2" charset="0"/>
            </a:endParaRPr>
          </a:p>
        </p:txBody>
      </p:sp>
      <p:pic>
        <p:nvPicPr>
          <p:cNvPr id="7" name="Image 6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09CEA10C-A1E1-3DB3-9F21-600BCBBA2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36" y="5969748"/>
            <a:ext cx="561848" cy="6371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D4D97C6-EE77-AAAE-27ED-417697A24253}"/>
              </a:ext>
            </a:extLst>
          </p:cNvPr>
          <p:cNvSpPr txBox="1"/>
          <p:nvPr/>
        </p:nvSpPr>
        <p:spPr>
          <a:xfrm>
            <a:off x="-479049" y="102720"/>
            <a:ext cx="318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0A42B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Refrain</a:t>
            </a:r>
            <a:endParaRPr lang="fr-BE" sz="4400" dirty="0">
              <a:solidFill>
                <a:srgbClr val="0A42B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90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02531-A648-36A7-1081-937C24AD8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22B18D-C152-677D-C3EF-41D9E1B5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066B5926-DF3C-B6A6-4D9B-18CB193BB7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Espace réservé du contenu 11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740A167F-0736-4B8E-1A01-47717C677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11" y="566241"/>
            <a:ext cx="4842136" cy="549108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7312387-D0BB-4B70-D1CF-45CFAD40BF0E}"/>
              </a:ext>
            </a:extLst>
          </p:cNvPr>
          <p:cNvSpPr txBox="1"/>
          <p:nvPr/>
        </p:nvSpPr>
        <p:spPr>
          <a:xfrm>
            <a:off x="0" y="767358"/>
            <a:ext cx="318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5400" dirty="0">
                <a:solidFill>
                  <a:srgbClr val="0A42B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FIN</a:t>
            </a:r>
            <a:endParaRPr lang="fr-BE" sz="6600" dirty="0">
              <a:solidFill>
                <a:srgbClr val="0A42B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62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7ED336-8649-6B73-97A6-779BB67F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8C6161-F255-2405-9B50-4B0053CAA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8BB60F48-7CF4-0456-3137-1F23FBB8E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1"/>
          <a:stretch/>
        </p:blipFill>
        <p:spPr>
          <a:xfrm>
            <a:off x="0" y="0"/>
            <a:ext cx="12192000" cy="698756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3F201A9-98E7-A498-2B44-1EAF1E78661C}"/>
              </a:ext>
            </a:extLst>
          </p:cNvPr>
          <p:cNvSpPr txBox="1">
            <a:spLocks/>
          </p:cNvSpPr>
          <p:nvPr/>
        </p:nvSpPr>
        <p:spPr>
          <a:xfrm>
            <a:off x="1506583" y="122580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FD3BC0-C023-86B4-4BC1-5CE69D10C522}"/>
              </a:ext>
            </a:extLst>
          </p:cNvPr>
          <p:cNvSpPr txBox="1"/>
          <p:nvPr/>
        </p:nvSpPr>
        <p:spPr>
          <a:xfrm>
            <a:off x="419100" y="428059"/>
            <a:ext cx="10696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rgbClr val="EF7B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Retrouve sur </a:t>
            </a:r>
            <a:r>
              <a:rPr lang="fr-BE" sz="4800" u="sng" dirty="0">
                <a:solidFill>
                  <a:srgbClr val="EF7B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lesscouts.be</a:t>
            </a:r>
            <a:r>
              <a:rPr lang="fr-BE" sz="4800" dirty="0">
                <a:solidFill>
                  <a:srgbClr val="EF7B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 :</a:t>
            </a:r>
            <a:r>
              <a:rPr lang="fr-BE" sz="4800" u="sng" dirty="0">
                <a:solidFill>
                  <a:srgbClr val="EF7B00"/>
                </a:solidFill>
                <a:latin typeface="Muli" pitchFamily="2" charset="0"/>
              </a:rPr>
              <a:t> </a:t>
            </a:r>
          </a:p>
          <a:p>
            <a:r>
              <a:rPr lang="fr-BE" sz="4800" dirty="0"/>
              <a:t>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2E6A9C-87C6-08D0-85B8-427D4BBBCFDB}"/>
              </a:ext>
            </a:extLst>
          </p:cNvPr>
          <p:cNvSpPr txBox="1"/>
          <p:nvPr/>
        </p:nvSpPr>
        <p:spPr>
          <a:xfrm>
            <a:off x="684062" y="776339"/>
            <a:ext cx="105504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r-BE" sz="3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Une page dédiée aux chants de la </a:t>
            </a:r>
            <a:r>
              <a:rPr lang="fr-BE" sz="3200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Promesse avec </a:t>
            </a:r>
            <a:r>
              <a:rPr lang="fr-BE" sz="3200" i="1" dirty="0">
                <a:solidFill>
                  <a:schemeClr val="bg1"/>
                </a:solidFill>
                <a:latin typeface="Muli" pitchFamily="2" charset="0"/>
              </a:rPr>
              <a:t>:</a:t>
            </a:r>
          </a:p>
          <a:p>
            <a:endParaRPr lang="fr-BE" sz="4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C824D7-C970-3237-B94A-23D3373D1EEC}"/>
              </a:ext>
            </a:extLst>
          </p:cNvPr>
          <p:cNvSpPr txBox="1"/>
          <p:nvPr/>
        </p:nvSpPr>
        <p:spPr>
          <a:xfrm>
            <a:off x="2272681" y="1931677"/>
            <a:ext cx="714652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3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Les paroles des 3 chants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3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Des enregistrements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3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Des clips vidéo chansignés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3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Des tablatures guitare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3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Des slides de présentation</a:t>
            </a:r>
          </a:p>
          <a:p>
            <a:endParaRPr lang="fr-BE" dirty="0"/>
          </a:p>
        </p:txBody>
      </p:sp>
      <p:pic>
        <p:nvPicPr>
          <p:cNvPr id="10" name="Image 9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86CD9A06-C77F-52FC-B7A2-25B0EF0BC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015" y="2074709"/>
            <a:ext cx="1708658" cy="19376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B765F8D-5CA6-738D-C553-BDC902AD94D3}"/>
              </a:ext>
            </a:extLst>
          </p:cNvPr>
          <p:cNvSpPr txBox="1"/>
          <p:nvPr/>
        </p:nvSpPr>
        <p:spPr>
          <a:xfrm>
            <a:off x="419100" y="6027003"/>
            <a:ext cx="1169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i="1" dirty="0">
                <a:solidFill>
                  <a:schemeClr val="bg1"/>
                </a:solidFill>
              </a:rPr>
              <a:t>Paroles et arrangements 2024 : Bini - Les Scouts ASBL</a:t>
            </a:r>
            <a:r>
              <a:rPr lang="fr-BE" sz="4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1464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9AF42-B824-91DB-CD16-EBC9FABC1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4C70B2-F1DA-9343-231B-F9927EC8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30585F-1060-88FF-AB53-68570136A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E4D6E638-399B-7D5A-0634-783FD30F1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63856D2-A54F-24D7-2E0A-EF014391C731}"/>
              </a:ext>
            </a:extLst>
          </p:cNvPr>
          <p:cNvSpPr txBox="1"/>
          <p:nvPr/>
        </p:nvSpPr>
        <p:spPr>
          <a:xfrm>
            <a:off x="372862" y="1424358"/>
            <a:ext cx="11694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À rédiger les pages</a:t>
            </a:r>
          </a:p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D’un monde meilleur</a:t>
            </a:r>
          </a:p>
          <a:p>
            <a:pPr algn="ctr"/>
            <a:endParaRPr lang="fr-BE" sz="6000" dirty="0">
              <a:solidFill>
                <a:schemeClr val="bg1"/>
              </a:solidFill>
              <a:latin typeface="Muli" pitchFamily="2" charset="0"/>
            </a:endParaRPr>
          </a:p>
        </p:txBody>
      </p:sp>
      <p:pic>
        <p:nvPicPr>
          <p:cNvPr id="7" name="Image 6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13D5B2FA-F91D-5F06-AF7B-C23228658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36" y="5969748"/>
            <a:ext cx="561848" cy="6371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A6026D1-3DC6-6377-B20C-3E36033A6F8F}"/>
              </a:ext>
            </a:extLst>
          </p:cNvPr>
          <p:cNvSpPr txBox="1"/>
          <p:nvPr/>
        </p:nvSpPr>
        <p:spPr>
          <a:xfrm>
            <a:off x="0" y="230188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0A42B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Couplet 1</a:t>
            </a:r>
          </a:p>
        </p:txBody>
      </p:sp>
    </p:spTree>
    <p:extLst>
      <p:ext uri="{BB962C8B-B14F-4D97-AF65-F5344CB8AC3E}">
        <p14:creationId xmlns:p14="http://schemas.microsoft.com/office/powerpoint/2010/main" val="3169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485B3-1ED5-DDF3-A664-588B6B4AA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4A6C4E-0FA3-0A90-1F50-3681C9ED1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5ED94E-80B4-DD8C-7A4F-C0275CDCB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F6B2DCEB-C989-0E48-BD05-21F64F270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19ED683-2ED4-1FDE-4B58-80B1B835C04E}"/>
              </a:ext>
            </a:extLst>
          </p:cNvPr>
          <p:cNvSpPr txBox="1"/>
          <p:nvPr/>
        </p:nvSpPr>
        <p:spPr>
          <a:xfrm>
            <a:off x="408372" y="1461380"/>
            <a:ext cx="11694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J’ajoute ma </a:t>
            </a:r>
            <a:r>
              <a:rPr lang="fr-BE" sz="6600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Promesse</a:t>
            </a:r>
          </a:p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À toutes vos voix</a:t>
            </a:r>
          </a:p>
          <a:p>
            <a:pPr algn="ctr"/>
            <a:endParaRPr lang="fr-BE" sz="6000" dirty="0">
              <a:solidFill>
                <a:schemeClr val="bg1"/>
              </a:solidFill>
              <a:latin typeface="Muli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998363-3BD1-FF92-BBEF-619D534AC92A}"/>
              </a:ext>
            </a:extLst>
          </p:cNvPr>
          <p:cNvSpPr txBox="1"/>
          <p:nvPr/>
        </p:nvSpPr>
        <p:spPr>
          <a:xfrm>
            <a:off x="-479049" y="102720"/>
            <a:ext cx="318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0A42B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Refrain</a:t>
            </a:r>
            <a:endParaRPr lang="fr-BE" sz="4400" dirty="0">
              <a:solidFill>
                <a:srgbClr val="0A42B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uli" pitchFamily="2" charset="0"/>
            </a:endParaRPr>
          </a:p>
        </p:txBody>
      </p:sp>
      <p:pic>
        <p:nvPicPr>
          <p:cNvPr id="7" name="Image 6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3754A6B8-93E8-2A5B-0A5E-99807EBA4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36" y="5969748"/>
            <a:ext cx="561848" cy="63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0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6C18E-2DBE-288F-A35B-B7C3F6EDB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A49004-E5F0-5C94-2269-AC2D6FD7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835002-FE16-CEFE-FA01-7C48C891D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DEF51EDB-0AFF-B79D-569F-046816FAC1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67E47F8-B057-9C29-39FE-ED83444A6A2C}"/>
              </a:ext>
            </a:extLst>
          </p:cNvPr>
          <p:cNvSpPr txBox="1"/>
          <p:nvPr/>
        </p:nvSpPr>
        <p:spPr>
          <a:xfrm>
            <a:off x="248920" y="1258183"/>
            <a:ext cx="11694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Au quotidien sans cesse</a:t>
            </a:r>
          </a:p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Qu’elle guide mes choix</a:t>
            </a:r>
          </a:p>
          <a:p>
            <a:pPr algn="ctr"/>
            <a:endParaRPr lang="fr-BE" sz="6000" dirty="0">
              <a:solidFill>
                <a:schemeClr val="bg1"/>
              </a:solidFill>
              <a:latin typeface="Muli" pitchFamily="2" charset="0"/>
            </a:endParaRPr>
          </a:p>
        </p:txBody>
      </p:sp>
      <p:pic>
        <p:nvPicPr>
          <p:cNvPr id="7" name="Image 6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69A63FB6-0C0F-3B8F-C0F3-3D2CFAAD1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36" y="5969748"/>
            <a:ext cx="561848" cy="63714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4CA16ED-F6A2-5C33-9B15-84BE24A1070C}"/>
              </a:ext>
            </a:extLst>
          </p:cNvPr>
          <p:cNvSpPr txBox="1"/>
          <p:nvPr/>
        </p:nvSpPr>
        <p:spPr>
          <a:xfrm>
            <a:off x="-479049" y="102720"/>
            <a:ext cx="318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0A42B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Refrain</a:t>
            </a:r>
            <a:endParaRPr lang="fr-BE" sz="4400" dirty="0">
              <a:solidFill>
                <a:srgbClr val="0A42B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4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9CFB7-529D-CA18-A1F0-3260D2CC3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4E0013-323D-3E1F-5E23-E3BF7C68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B9C510-D6D1-A1F7-96A9-F463699EF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490DD177-DFCE-E8F8-EF29-2065C2F57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F8020AA-4A3E-9FE5-FCE4-97C5D0AA9CAD}"/>
              </a:ext>
            </a:extLst>
          </p:cNvPr>
          <p:cNvSpPr txBox="1"/>
          <p:nvPr/>
        </p:nvSpPr>
        <p:spPr>
          <a:xfrm>
            <a:off x="280924" y="1433236"/>
            <a:ext cx="11694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J’cultiverai ma richesse</a:t>
            </a:r>
          </a:p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Et mes talents</a:t>
            </a:r>
          </a:p>
          <a:p>
            <a:pPr algn="ctr"/>
            <a:endParaRPr lang="fr-BE" sz="4800" dirty="0">
              <a:solidFill>
                <a:schemeClr val="bg1"/>
              </a:solidFill>
              <a:latin typeface="Muli" pitchFamily="2" charset="0"/>
            </a:endParaRPr>
          </a:p>
        </p:txBody>
      </p:sp>
      <p:pic>
        <p:nvPicPr>
          <p:cNvPr id="7" name="Image 6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6DF734EA-56EC-2556-1204-21C2DE8E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36" y="5969748"/>
            <a:ext cx="561848" cy="6371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50ACE52-68B4-3D3D-845C-63C242DACC54}"/>
              </a:ext>
            </a:extLst>
          </p:cNvPr>
          <p:cNvSpPr txBox="1"/>
          <p:nvPr/>
        </p:nvSpPr>
        <p:spPr>
          <a:xfrm>
            <a:off x="0" y="230188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0A42B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Couplet 2</a:t>
            </a:r>
          </a:p>
        </p:txBody>
      </p:sp>
    </p:spTree>
    <p:extLst>
      <p:ext uri="{BB962C8B-B14F-4D97-AF65-F5344CB8AC3E}">
        <p14:creationId xmlns:p14="http://schemas.microsoft.com/office/powerpoint/2010/main" val="291601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B4444-80C7-FCF9-E3D1-5633D8123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78EE7-29F6-78D8-54EB-2A52B35B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429475-0171-FD66-99F5-09C0A2CD3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A5D18D39-37B0-0179-7339-F06A420A8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651BD44-DFF8-6E8A-B174-AE0FB734D970}"/>
              </a:ext>
            </a:extLst>
          </p:cNvPr>
          <p:cNvSpPr txBox="1"/>
          <p:nvPr/>
        </p:nvSpPr>
        <p:spPr>
          <a:xfrm>
            <a:off x="408718" y="1331798"/>
            <a:ext cx="11694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Pour grandir en sagesse</a:t>
            </a:r>
          </a:p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Au fil du temps</a:t>
            </a:r>
          </a:p>
          <a:p>
            <a:pPr algn="ctr"/>
            <a:endParaRPr lang="fr-BE" sz="6000" dirty="0">
              <a:solidFill>
                <a:schemeClr val="bg1"/>
              </a:solidFill>
              <a:latin typeface="Muli" pitchFamily="2" charset="0"/>
            </a:endParaRPr>
          </a:p>
        </p:txBody>
      </p:sp>
      <p:pic>
        <p:nvPicPr>
          <p:cNvPr id="7" name="Image 6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DF84F897-B9BD-8AAE-37BC-83999C786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36" y="5969748"/>
            <a:ext cx="561848" cy="63714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F15F9BA-465E-FEBE-CA50-80683152BE1F}"/>
              </a:ext>
            </a:extLst>
          </p:cNvPr>
          <p:cNvSpPr txBox="1"/>
          <p:nvPr/>
        </p:nvSpPr>
        <p:spPr>
          <a:xfrm>
            <a:off x="0" y="230188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0A42B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Couplet 2</a:t>
            </a:r>
          </a:p>
        </p:txBody>
      </p:sp>
    </p:spTree>
    <p:extLst>
      <p:ext uri="{BB962C8B-B14F-4D97-AF65-F5344CB8AC3E}">
        <p14:creationId xmlns:p14="http://schemas.microsoft.com/office/powerpoint/2010/main" val="394552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8B95B-9F83-1AF6-3868-3271B926E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584723-865C-4083-528B-FA524E878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81FF23-684E-18ED-E626-D178C1D82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D918C0FC-5423-74B1-CFF1-55AA08E687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DB34B8A-F803-9456-7640-7142C92AB6C2}"/>
              </a:ext>
            </a:extLst>
          </p:cNvPr>
          <p:cNvSpPr txBox="1"/>
          <p:nvPr/>
        </p:nvSpPr>
        <p:spPr>
          <a:xfrm>
            <a:off x="497840" y="1461380"/>
            <a:ext cx="11694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J’ajoute ma </a:t>
            </a:r>
            <a:r>
              <a:rPr lang="fr-BE" sz="6600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Promesse</a:t>
            </a:r>
          </a:p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À toutes vos voix</a:t>
            </a:r>
          </a:p>
          <a:p>
            <a:pPr algn="ctr"/>
            <a:endParaRPr lang="fr-BE" sz="6000" dirty="0">
              <a:solidFill>
                <a:schemeClr val="bg1"/>
              </a:solidFill>
              <a:latin typeface="Muli" pitchFamily="2" charset="0"/>
            </a:endParaRPr>
          </a:p>
        </p:txBody>
      </p:sp>
      <p:pic>
        <p:nvPicPr>
          <p:cNvPr id="7" name="Image 6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B7C0A55D-D860-CA85-0ADF-00405F7FF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36" y="5969748"/>
            <a:ext cx="561848" cy="63714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7806867-BE2F-FCB3-5E1E-5CBF23B5BCD0}"/>
              </a:ext>
            </a:extLst>
          </p:cNvPr>
          <p:cNvSpPr txBox="1"/>
          <p:nvPr/>
        </p:nvSpPr>
        <p:spPr>
          <a:xfrm>
            <a:off x="-479049" y="102720"/>
            <a:ext cx="318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0A42B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Refrain</a:t>
            </a:r>
            <a:endParaRPr lang="fr-BE" sz="4400" dirty="0">
              <a:solidFill>
                <a:srgbClr val="0A42B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6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5095F-0188-675D-A5D1-F72B40A26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183B7B-3D0C-6D04-56C0-E023C8E2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0B6DF9-7083-E4ED-D1E7-1C270C0D4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plein air, ciel, arbre, nuit&#10;&#10;Description générée automatiquement">
            <a:extLst>
              <a:ext uri="{FF2B5EF4-FFF2-40B4-BE49-F238E27FC236}">
                <a16:creationId xmlns:a16="http://schemas.microsoft.com/office/drawing/2014/main" id="{DACE814D-0776-4791-8909-854627C02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9673C58-F107-3F48-3FEC-BD1226CEC93C}"/>
              </a:ext>
            </a:extLst>
          </p:cNvPr>
          <p:cNvSpPr txBox="1"/>
          <p:nvPr/>
        </p:nvSpPr>
        <p:spPr>
          <a:xfrm>
            <a:off x="390963" y="1235935"/>
            <a:ext cx="11694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Au quotidien sans cesse</a:t>
            </a:r>
          </a:p>
          <a:p>
            <a:pPr algn="ctr"/>
            <a:r>
              <a:rPr lang="fr-BE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Qu’elle guide mes choix</a:t>
            </a:r>
          </a:p>
          <a:p>
            <a:pPr algn="ctr"/>
            <a:endParaRPr lang="fr-BE" sz="6000" dirty="0">
              <a:solidFill>
                <a:schemeClr val="bg1"/>
              </a:solidFill>
              <a:latin typeface="Muli" pitchFamily="2" charset="0"/>
            </a:endParaRPr>
          </a:p>
        </p:txBody>
      </p:sp>
      <p:pic>
        <p:nvPicPr>
          <p:cNvPr id="7" name="Image 6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2C631CCD-07A2-8F57-A81F-0E2A24450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36" y="5969748"/>
            <a:ext cx="561848" cy="63714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DE54305-4ADC-EE87-19A1-430464C47987}"/>
              </a:ext>
            </a:extLst>
          </p:cNvPr>
          <p:cNvSpPr txBox="1"/>
          <p:nvPr/>
        </p:nvSpPr>
        <p:spPr>
          <a:xfrm>
            <a:off x="-479049" y="102720"/>
            <a:ext cx="318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0A42B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Refrain</a:t>
            </a:r>
            <a:endParaRPr lang="fr-BE" sz="4400" dirty="0">
              <a:solidFill>
                <a:srgbClr val="0A42B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325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235</Words>
  <Application>Microsoft Office PowerPoint</Application>
  <PresentationFormat>Grand écran</PresentationFormat>
  <Paragraphs>73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Muli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Lucien Félix</dc:creator>
  <cp:lastModifiedBy>Lucas Baivier</cp:lastModifiedBy>
  <cp:revision>21</cp:revision>
  <dcterms:created xsi:type="dcterms:W3CDTF">2024-03-18T13:14:19Z</dcterms:created>
  <dcterms:modified xsi:type="dcterms:W3CDTF">2024-03-20T13:26:23Z</dcterms:modified>
</cp:coreProperties>
</file>