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65" r:id="rId5"/>
    <p:sldId id="266" r:id="rId6"/>
    <p:sldId id="257" r:id="rId7"/>
    <p:sldId id="262" r:id="rId8"/>
    <p:sldId id="273" r:id="rId9"/>
    <p:sldId id="276" r:id="rId10"/>
    <p:sldId id="277" r:id="rId11"/>
    <p:sldId id="278" r:id="rId12"/>
    <p:sldId id="288" r:id="rId13"/>
    <p:sldId id="289" r:id="rId14"/>
    <p:sldId id="267" r:id="rId15"/>
    <p:sldId id="270" r:id="rId16"/>
    <p:sldId id="271" r:id="rId17"/>
    <p:sldId id="292" r:id="rId18"/>
    <p:sldId id="290" r:id="rId19"/>
    <p:sldId id="291" r:id="rId20"/>
    <p:sldId id="293" r:id="rId21"/>
    <p:sldId id="294" r:id="rId22"/>
    <p:sldId id="281" r:id="rId23"/>
    <p:sldId id="282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287" r:id="rId3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440"/>
    <a:srgbClr val="563849"/>
    <a:srgbClr val="29B8CE"/>
    <a:srgbClr val="D60F3C"/>
    <a:srgbClr val="EC6461"/>
    <a:srgbClr val="EF7B00"/>
    <a:srgbClr val="95C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4E9A15-9E94-D205-82AB-E07FE3019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04272F-B01D-7C6B-0531-C964DF172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B3E621-6761-A304-90CD-08486C59C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69F1-47E3-AAA2-E6E0-ADA34EAC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4BA92D-321A-A3F2-29D1-E4F58BE5D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6303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969E2-A69D-D1FF-D05E-844B26E83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6D5DCF-1B1A-079B-7E69-9B64B8107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60C851-48DF-520C-1234-497BEFE72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D513A1-CE67-1039-41D5-1724066FD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BAD17D-9B5E-8BBC-36E5-5C8C31FF1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43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4EF1955-2025-7FD4-36B2-72045E80F7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367243-FB56-1B1F-F989-B69BE5D57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C814E2-BFF7-363B-6BD4-58F39ED4F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E34AFB-2B35-72F2-9816-C84F89773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940F61-DB9F-4C0F-9008-54B2BD32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51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AAF216-69D7-7E69-6F17-DEA3321F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5B3D78-770B-2790-CEE1-49A839E7C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EB317C-484E-8547-F943-4F378F65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B36ABC-5A6D-CDB4-CF36-0C8F006B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6A5CE7-131E-C027-A910-04FA0FB0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882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9FF247-4E9F-B8F9-C57F-387CDEFB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555EB2-7D48-5C05-E050-DC4D844ED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60F71B-B538-F65C-E5D7-2B8D49FE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CE8A2D-F83E-CBD2-86C2-10B9B8CF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97096E-F403-7645-C941-8D2838E7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35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810E2-0DA0-ED74-EA0E-0A1E253C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008672-170C-BC7D-DEF3-11AF78FF3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8BB737-6E82-AC9C-B4E1-EC57A7460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9798DF-05F7-1A1B-06A3-51EB3381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1E9A94-78C3-59C3-3CD2-96E08A98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23E9F8-E08B-8A7C-64BB-B75EE795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004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246E5E-75D8-132A-11B6-7053E549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1A51F3-BDED-1AFC-ABFB-D68D3016C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8017DC-5E68-44AF-BBE3-38A0FD20C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88D8E3-5F31-7A95-FCFA-599B2654D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3A6C94-55ED-689E-ECCB-AE7A7C99EC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FD7842-FBC3-6D17-96DB-AC4D5C780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75C9C9F-54F3-0326-9AFE-8DE03E5E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D6D6BA-959B-3725-D808-245BA9F7D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383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D32BA-4F0B-B6F7-6376-DDFBAD75E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1D42D0-FFDE-650F-E7ED-B03F7914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A3E8E5-0FF0-5FD6-7B64-6F3991495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ECB38D-E29D-49EE-9FA1-10AB5D27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402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AFBD492-00CA-CB7B-61EE-C56CB86B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1D394F3-DA17-CC60-32FF-89F11BBB2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AF84851-2921-4E0F-C9FA-7235A595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7905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9BE43-6EB6-4441-B05F-5BA41FF7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DF4199-80F7-AD70-444F-9263E0CFB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95201C-C773-CEE8-34D1-3CF6B2E47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6F5820-E1F1-C454-FAC0-193915E47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5581EB-C3C9-15BA-7C63-0E23EEEC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B6C405-A8B6-F93E-6FA9-E5CB44EFD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0954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B67AF-35EC-6D7F-0D9F-761A51CAD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E3F03AD-6911-CB99-BACD-17AFD8832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01D5DF-9FA0-16CC-D772-6EF40BF7E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2FDCC7-0A00-A01D-E5F8-5498541B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429659-DC27-6582-E69A-D1923144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F32965-FCEF-E135-F16A-65147D86B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069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0E6143A-66ED-2E35-3221-D748BC970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82EE8C-7A6B-C891-33F2-34E0B5093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E79CA6-E739-7C11-9738-B4EE821246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A19-BA1D-4870-81A4-00C91B61D716}" type="datetimeFigureOut">
              <a:rPr lang="fr-BE" smtClean="0"/>
              <a:t>20-03-24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9F8EFF-C741-5F97-5F18-034183F08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549FCF-4760-D960-8FEC-03C808CB17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936D-E575-40F6-A517-2C4A68AA699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009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22E00-A7A3-74EC-879C-0861E13BF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93B62591-F575-135E-764E-20C461D4DE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4763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2EC500B-B71C-829F-2B8B-098F3B241623}"/>
              </a:ext>
            </a:extLst>
          </p:cNvPr>
          <p:cNvSpPr txBox="1"/>
          <p:nvPr/>
        </p:nvSpPr>
        <p:spPr>
          <a:xfrm>
            <a:off x="497840" y="215857"/>
            <a:ext cx="1169416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600" b="1" dirty="0">
                <a:solidFill>
                  <a:srgbClr val="37544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Chant de la</a:t>
            </a:r>
            <a:br>
              <a:rPr lang="fr-BE" sz="6600" b="1" dirty="0">
                <a:solidFill>
                  <a:srgbClr val="37544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</a:br>
            <a:r>
              <a:rPr lang="fr-BE" sz="8000" b="1" i="1" dirty="0">
                <a:solidFill>
                  <a:srgbClr val="37544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PROMESSE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621FF81-1116-E337-4EF6-839243E5E2EE}"/>
              </a:ext>
            </a:extLst>
          </p:cNvPr>
          <p:cNvSpPr txBox="1"/>
          <p:nvPr/>
        </p:nvSpPr>
        <p:spPr>
          <a:xfrm>
            <a:off x="150129" y="6022240"/>
            <a:ext cx="11694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dirty="0">
                <a:solidFill>
                  <a:schemeClr val="bg1"/>
                </a:solidFill>
              </a:rPr>
              <a:t>Paroles, mélodie et arrangements : Samir Barris - Les Scouts ASBL</a:t>
            </a:r>
            <a:r>
              <a:rPr lang="fr-BE" sz="4800" dirty="0"/>
              <a:t> 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D1A062F-1A77-AD72-86D7-570C9F3160C5}"/>
              </a:ext>
            </a:extLst>
          </p:cNvPr>
          <p:cNvSpPr txBox="1"/>
          <p:nvPr/>
        </p:nvSpPr>
        <p:spPr>
          <a:xfrm>
            <a:off x="497840" y="2287835"/>
            <a:ext cx="45418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600" b="1" dirty="0">
                <a:solidFill>
                  <a:schemeClr val="bg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2013</a:t>
            </a:r>
          </a:p>
          <a:p>
            <a:pPr algn="ctr"/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2078D9A-6FCC-8586-A848-39AA662E87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923" y="-7530406"/>
            <a:ext cx="11391944" cy="1616248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FA8680F-6687-5AAA-032C-2EEE215182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348" y="719989"/>
            <a:ext cx="2226842" cy="3295046"/>
          </a:xfrm>
          <a:prstGeom prst="rect">
            <a:avLst/>
          </a:prstGeom>
        </p:spPr>
      </p:pic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CAEA791C-7B2C-F1E1-D0F8-803A48765D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661" y="5557945"/>
            <a:ext cx="980628" cy="111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94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6AC6A-B53D-92A2-7B87-4644A78DF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A6EAA92C-67B9-9050-A83C-0252A40DCB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28CD016-FD70-D94D-FCEB-4E8D29533011}"/>
              </a:ext>
            </a:extLst>
          </p:cNvPr>
          <p:cNvSpPr txBox="1"/>
          <p:nvPr/>
        </p:nvSpPr>
        <p:spPr>
          <a:xfrm>
            <a:off x="248920" y="1479396"/>
            <a:ext cx="11694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Ah le gout de l’aventure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Comme il est bon d’habiter la nature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1D44855-952A-DDEF-B407-D29B3D12BDA0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2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70901F1-5D12-6556-C997-E92E432A1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436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267AD-BE1C-7414-E226-BEE25CA2B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76039964-6555-8525-DCEF-721CAA5489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26E79FDE-8DE9-0D24-D0AD-0A5E2D93ADF3}"/>
              </a:ext>
            </a:extLst>
          </p:cNvPr>
          <p:cNvSpPr txBox="1"/>
          <p:nvPr/>
        </p:nvSpPr>
        <p:spPr>
          <a:xfrm>
            <a:off x="0" y="811006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Tous ensemble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Aux veillées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Nous chanterons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Sous la voute étoilée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3AFA876-CEF8-78ED-B3DA-847DE1C4ED6A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2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92DC852E-75F9-36FB-F168-DD5F3573C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8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8593E-5638-EB0A-EF4A-BA8BF0D7F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5415A3AD-EECC-C9AE-38F0-A08B0619E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67A983F-78B8-B50C-F5E4-996621A19ED9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1C7298D-8C16-F518-73A0-F4C4691AF880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1869B34-4D0F-B619-AB78-36C0253DEC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303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4B07-241E-2492-BD57-C2AF08ED0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32883B43-30B6-1061-99B8-F52518E15D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9D86A30-7868-B60F-860D-085033B22FC9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815AD68-3B5D-3688-B3D1-6B8083A48176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AC46805-0FB1-2107-AFEE-51B08F2C2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990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8CCE9-E95B-A9D3-010A-36A47EB1E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C8AFFE51-0C4B-3D58-3105-13C237DA55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E9F7051-5A32-25F7-A1C1-D7AD2D320E23}"/>
              </a:ext>
            </a:extLst>
          </p:cNvPr>
          <p:cNvSpPr txBox="1"/>
          <p:nvPr/>
        </p:nvSpPr>
        <p:spPr>
          <a:xfrm>
            <a:off x="248920" y="815769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Scout d’ailleurs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Scout d’ici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Vois-moi comme un frère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 ami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D938E47-D3C0-7F67-2036-8E2026105E68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3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EC00E11C-F9D6-CB07-8811-D2FDEBCAE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95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B9E32-88CF-5B05-22BF-5FBCEC59C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BE673A4E-5031-A2CC-F164-BD34CCBF3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CAA7CD7-D2AA-0FD3-08A7-75E22F4B1418}"/>
              </a:ext>
            </a:extLst>
          </p:cNvPr>
          <p:cNvSpPr txBox="1"/>
          <p:nvPr/>
        </p:nvSpPr>
        <p:spPr>
          <a:xfrm>
            <a:off x="248920" y="955613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Pour aujourd’hui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Pour demain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Tous unis dans un projet commun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E81440C-FF8D-0A1C-BE99-672B4DA1C0E8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3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B2835482-4F9C-F525-CCB9-8A6C128CD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214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07F54-5A61-CDA9-0CF5-1D4B0BF8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096F1CCF-934E-7C9A-8D54-1CD84CD874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D1410CC-F7BE-6326-8855-07E9B3815BA7}"/>
              </a:ext>
            </a:extLst>
          </p:cNvPr>
          <p:cNvSpPr txBox="1"/>
          <p:nvPr/>
        </p:nvSpPr>
        <p:spPr>
          <a:xfrm>
            <a:off x="248920" y="1248577"/>
            <a:ext cx="11694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 justice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 respect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D’accueil et de fraternité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4E8A3AA-C0B5-32D9-13CC-20CD659C9082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3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8B8B460D-BE35-69BE-B6FF-DCED5873C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14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FA039-69C1-42FC-D6A6-2908B6915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26AB4DAB-85D2-5BF6-04A5-606D8997AF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925A945-B2F7-3CD2-F51C-87FF8FA52E69}"/>
              </a:ext>
            </a:extLst>
          </p:cNvPr>
          <p:cNvSpPr txBox="1"/>
          <p:nvPr/>
        </p:nvSpPr>
        <p:spPr>
          <a:xfrm>
            <a:off x="248920" y="1248577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Oui, je veux,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le porter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m’y engage devant vous, rassemblés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F695F65-524D-86CE-E71C-3A9FF4E35784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3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4D53AFCD-8D3E-6AF8-1494-3136D5A6AF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27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1C98A-9CD5-8804-E13E-5D7EE8A6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DE4003FB-0EAA-738F-AF90-FF21DF283C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F204F2A-F21A-4665-C97A-486ED082CE43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438861-7DF9-F744-3A2B-F2E544CEC09F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36F72E0-B76B-22EE-EBAA-40CAE88772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34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6E7D9-84AB-71CD-F1FA-60CAF037B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289F00FD-3B3D-D2FD-E610-10F10DC97C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C4C9D70-F7D0-1B1E-D55E-719212168BF0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392ACE-85DC-9005-8907-167D27631A29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4243E84C-6048-6C0F-40A8-4BDBACD129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769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28CD6-0CC3-6DC5-E61B-CD0A78C00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87374760-6BFA-4A16-83F4-488791E00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75A6BA1-220B-8CB5-110B-19E2C32C2C7E}"/>
              </a:ext>
            </a:extLst>
          </p:cNvPr>
          <p:cNvSpPr txBox="1"/>
          <p:nvPr/>
        </p:nvSpPr>
        <p:spPr>
          <a:xfrm>
            <a:off x="84544" y="1008879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 sourire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Une main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Une épaule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 mot qui fera du bien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CD910-FA17-B200-5076-1D854A9B0A8C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</a:t>
            </a:r>
            <a:r>
              <a:rPr lang="fr-BE" sz="3600" b="1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 </a:t>
            </a:r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1</a:t>
            </a:r>
          </a:p>
        </p:txBody>
      </p:sp>
      <p:pic>
        <p:nvPicPr>
          <p:cNvPr id="3" name="Image 2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095C8ED6-3E5D-841C-B1FB-EF4D6B6B06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9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42DA1-BE2B-035D-DBDF-3D0D9704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C405E8B7-57E0-8403-821A-A2B281D8C3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9F0DBB3-D021-DA24-C185-9AAF28176C02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B1F8961-C8A5-9FB4-51C7-C7CF42A2055D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252DF992-194E-848A-1141-F8BD5B151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844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AD843-7AF9-9770-5D9B-DB1E8C835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CE653762-189B-3ABA-8895-278759D14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86630B6-2880-21FB-CDE1-930A41CF94C6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6BEECC-051C-814B-CF95-E30EB97AD02D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09AF1FFC-440C-427D-ED23-CC9051392F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7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F3F90-8438-FD5B-3DD1-DA9E1B1EE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70B677A3-FE1F-FABD-C064-A7D01EAD19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D6103FB9-AF12-19D0-A0E7-190C2B1E8713}"/>
              </a:ext>
            </a:extLst>
          </p:cNvPr>
          <p:cNvSpPr txBox="1"/>
          <p:nvPr/>
        </p:nvSpPr>
        <p:spPr>
          <a:xfrm>
            <a:off x="248920" y="920944"/>
            <a:ext cx="11694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Près du feu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Impatient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me lève car il est temps...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8844FDB-51C3-531A-ECDD-8F465A0DBE23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4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BE4EE6B-6BD6-E1FF-053D-4C552F78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28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8C809-540A-40FE-FB05-894F1C80D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0CF1F1BD-0ED2-F0CD-989A-B2B776FB3A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DC8DF5D8-44BE-9287-6F8E-7E8FE67F1FF7}"/>
              </a:ext>
            </a:extLst>
          </p:cNvPr>
          <p:cNvSpPr txBox="1"/>
          <p:nvPr/>
        </p:nvSpPr>
        <p:spPr>
          <a:xfrm>
            <a:off x="248920" y="815769"/>
            <a:ext cx="11694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Solennel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me dresse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suis fier de faire ma </a:t>
            </a:r>
            <a:r>
              <a:rPr lang="fr-BE" sz="6000" i="1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Promesse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EBEFA39-5C34-AE14-4F3D-8238CBF70FFF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4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6849BA78-2599-1AF7-BCA2-8B53E9062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4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44EB9-4D4E-35FE-C153-5052FBC33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13669E07-B2B2-0B46-95A7-978890E2ED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8C9CDE1-AB42-1853-3A67-61307B75E0CC}"/>
              </a:ext>
            </a:extLst>
          </p:cNvPr>
          <p:cNvSpPr txBox="1"/>
          <p:nvPr/>
        </p:nvSpPr>
        <p:spPr>
          <a:xfrm>
            <a:off x="248920" y="1071022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13ECC63-E6D8-020E-FB15-82F337684EA0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3" name="Image 2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59DEE63D-7D14-045C-9763-6AFD15B9B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695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BD89F-5C79-1A8F-47BD-30742663D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500F8D69-A705-F733-E8DD-B771DF3CB9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6CD4EC0-C009-F492-CA30-CE7E1E819B53}"/>
              </a:ext>
            </a:extLst>
          </p:cNvPr>
          <p:cNvSpPr txBox="1"/>
          <p:nvPr/>
        </p:nvSpPr>
        <p:spPr>
          <a:xfrm>
            <a:off x="248920" y="1071022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9EF1E26-214F-76C0-F62B-6BDFDADFFD41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3" name="Image 2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18174409-1ACF-CAE9-5E98-0D82F12362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22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3E0DF-300A-4E21-015B-3C0D51836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6D271722-B267-BE10-F76F-89EA360214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F3644E7-2DE0-236E-AC0E-8AD2F7690BDC}"/>
              </a:ext>
            </a:extLst>
          </p:cNvPr>
          <p:cNvSpPr txBox="1"/>
          <p:nvPr/>
        </p:nvSpPr>
        <p:spPr>
          <a:xfrm>
            <a:off x="248920" y="1071022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9FE101B-F841-519F-F1C0-B943FA529907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3" name="Image 2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99EDEC3E-42E3-F5A2-7994-BA3890E224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92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DB88A-7A64-4476-5BC4-82A6FC69A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1615B5A0-E80E-FFF3-AAD4-B0F0759697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AE7FBA3-A066-AD04-2659-0243BE06763E}"/>
              </a:ext>
            </a:extLst>
          </p:cNvPr>
          <p:cNvSpPr txBox="1"/>
          <p:nvPr/>
        </p:nvSpPr>
        <p:spPr>
          <a:xfrm>
            <a:off x="248920" y="1071022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0587C03-B0E8-1F09-8C80-95DC02A530D5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3" name="Image 2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E67F8621-5DF5-9621-C89C-9FFF302C8A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4049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63795-47CA-2192-6575-12775603A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ADE579FF-86E9-5B01-4D4B-F07FDC9504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2F25A45-1CCD-8B76-90DF-111294300901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EEC4DB-E73A-BD6F-4462-97B157006902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D92F3C26-6EBC-8103-BED2-AD317490C3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08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6466C-0B57-8C93-6B83-81603EA2F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EAC4CADB-8E7B-39D7-09F9-42BAC341E9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7B6F40C-897C-9651-ABEA-4E1CFBB8E9EB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331538A-153E-0F83-6526-E43443280FE1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46C84BBD-794E-5064-716C-5D1F9F9268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00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78BBB-CB03-D1DA-2C2A-829D03AF5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1B61DDF1-2232-06FB-9153-D6C6C97858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6C83E72-E5F5-5D9F-9E48-EB8300134422}"/>
              </a:ext>
            </a:extLst>
          </p:cNvPr>
          <p:cNvSpPr txBox="1"/>
          <p:nvPr/>
        </p:nvSpPr>
        <p:spPr>
          <a:xfrm>
            <a:off x="137810" y="1213066"/>
            <a:ext cx="11694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les donne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Sans compter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à partager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455FC9-A9F1-B332-CAFC-4E8E98104A2D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1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4BC7DA0E-693B-FBAC-7030-749FBDA228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0208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23011-2EB0-C99B-E27F-5ADCCEEB8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E832E2C0-729E-CDB8-F413-E937EDA1DA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0276F0A-D711-10BE-36FF-3744284E16A8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8303E87-72DF-666F-F0F7-4A677F0358B8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C781810E-BAAD-A544-27AC-C39E246CA5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5663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43E91-A2FE-2110-3BC0-2A2182617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B18A859A-E531-630A-4584-2ECF1DE59B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DCD31AC-EAFF-964B-5838-0036E72F7A23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4A17C99-F0AD-6409-6C62-01EBB42C0442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1D3BD5C8-417B-B6CD-04AB-02FB994F3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07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0F480-A48C-5D3F-D31C-EEBF78150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D1310A10-0FF3-9E50-CA5B-C8A68CF06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248780F-5C50-851C-8C8D-AA478BAE553B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E405A7-DDB6-5BD4-8D78-F4AC88F3C25D}"/>
              </a:ext>
            </a:extLst>
          </p:cNvPr>
          <p:cNvSpPr txBox="1"/>
          <p:nvPr/>
        </p:nvSpPr>
        <p:spPr>
          <a:xfrm>
            <a:off x="73483" y="1304040"/>
            <a:ext cx="120450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  <a:p>
            <a:pPr algn="ctr"/>
            <a:endParaRPr lang="fr-BE" sz="6000" dirty="0"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Muli" pitchFamily="2" charset="0"/>
            </a:endParaRP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  <a:p>
            <a:pPr algn="ctr"/>
            <a:endParaRPr lang="fr-BE" sz="6000" dirty="0"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Muli" pitchFamily="2" charset="0"/>
            </a:endParaRP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1900FBA7-CB3B-C6AA-607E-D21876CDD4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195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75FB1-D905-2446-2EEC-D3DE06D8E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6EFB5DEE-E44D-9145-BDED-C951299C79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722FA6E-D8B5-E0C4-351F-6D4B218DB2F1}"/>
              </a:ext>
            </a:extLst>
          </p:cNvPr>
          <p:cNvSpPr txBox="1"/>
          <p:nvPr/>
        </p:nvSpPr>
        <p:spPr>
          <a:xfrm>
            <a:off x="206966" y="607572"/>
            <a:ext cx="25598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54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FIN</a:t>
            </a:r>
          </a:p>
        </p:txBody>
      </p:sp>
      <p:pic>
        <p:nvPicPr>
          <p:cNvPr id="4" name="Espace réservé du contenu 1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EFC3E78F-43B2-25EF-1CCB-F29C625013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2" y="767396"/>
            <a:ext cx="4842136" cy="549108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19291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5304FED0-D878-9C37-4867-3B1E0614BB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6146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8C9604A2-DB2C-60AC-6F2F-32E60B113AE0}"/>
              </a:ext>
            </a:extLst>
          </p:cNvPr>
          <p:cNvSpPr txBox="1">
            <a:spLocks/>
          </p:cNvSpPr>
          <p:nvPr/>
        </p:nvSpPr>
        <p:spPr>
          <a:xfrm>
            <a:off x="1506583" y="122580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BE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F6AD70D-6395-CF90-1F5B-15CE988A384C}"/>
              </a:ext>
            </a:extLst>
          </p:cNvPr>
          <p:cNvSpPr txBox="1"/>
          <p:nvPr/>
        </p:nvSpPr>
        <p:spPr>
          <a:xfrm>
            <a:off x="419100" y="428059"/>
            <a:ext cx="10696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rgbClr val="EF7B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Retrouve sur </a:t>
            </a:r>
            <a:r>
              <a:rPr lang="fr-BE" sz="4800" u="sng" dirty="0">
                <a:solidFill>
                  <a:srgbClr val="EF7B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lesscouts.be</a:t>
            </a:r>
            <a:r>
              <a:rPr lang="fr-BE" sz="4800" dirty="0">
                <a:solidFill>
                  <a:srgbClr val="EF7B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 :</a:t>
            </a:r>
            <a:r>
              <a:rPr lang="fr-BE" sz="4800" u="sng" dirty="0">
                <a:solidFill>
                  <a:srgbClr val="EF7B00"/>
                </a:solidFill>
                <a:latin typeface="Muli" pitchFamily="2" charset="0"/>
              </a:rPr>
              <a:t> </a:t>
            </a:r>
          </a:p>
          <a:p>
            <a:r>
              <a:rPr lang="fr-BE" sz="4800" dirty="0"/>
              <a:t> 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15C25A7-4473-7A4E-A9C3-5C01DF94CEC4}"/>
              </a:ext>
            </a:extLst>
          </p:cNvPr>
          <p:cNvSpPr txBox="1"/>
          <p:nvPr/>
        </p:nvSpPr>
        <p:spPr>
          <a:xfrm>
            <a:off x="684062" y="776339"/>
            <a:ext cx="105504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Une page dédiée aux chants de la </a:t>
            </a:r>
            <a:r>
              <a:rPr lang="fr-BE" sz="3200" i="1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Promesse avec </a:t>
            </a:r>
            <a:r>
              <a:rPr lang="fr-BE" sz="3200" i="1" dirty="0">
                <a:solidFill>
                  <a:schemeClr val="bg1"/>
                </a:solidFill>
                <a:latin typeface="Muli" pitchFamily="2" charset="0"/>
              </a:rPr>
              <a:t>:</a:t>
            </a:r>
          </a:p>
          <a:p>
            <a:endParaRPr lang="fr-BE" sz="48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CCEF69F-63FF-A69C-D2D1-5D49CB8EFD14}"/>
              </a:ext>
            </a:extLst>
          </p:cNvPr>
          <p:cNvSpPr txBox="1"/>
          <p:nvPr/>
        </p:nvSpPr>
        <p:spPr>
          <a:xfrm>
            <a:off x="2272681" y="1931677"/>
            <a:ext cx="714652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Les paroles des 3 chants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Des enregistrements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Des clips vidéo chansignés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Des tablatures guitare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32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Des slides de présentation</a:t>
            </a:r>
          </a:p>
          <a:p>
            <a:endParaRPr lang="fr-BE" dirty="0"/>
          </a:p>
        </p:txBody>
      </p:sp>
      <p:pic>
        <p:nvPicPr>
          <p:cNvPr id="10" name="Image 9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9ECB1773-8321-9CDE-F9BE-9FCC75D8F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015" y="2074709"/>
            <a:ext cx="1708658" cy="193765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7064F335-642B-2717-AD6D-4134C06DBAFF}"/>
              </a:ext>
            </a:extLst>
          </p:cNvPr>
          <p:cNvSpPr txBox="1"/>
          <p:nvPr/>
        </p:nvSpPr>
        <p:spPr>
          <a:xfrm>
            <a:off x="150129" y="6022240"/>
            <a:ext cx="11694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dirty="0">
                <a:solidFill>
                  <a:schemeClr val="bg1"/>
                </a:solidFill>
              </a:rPr>
              <a:t>Paroles, mélodie et arrangements 2013 : Samir Barris - Les Scouts ASBL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071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E8B9F-EF37-F173-118D-A8D949AE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1D7C4B15-4010-7622-9801-175D923B16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243A192F-DEEF-D210-67D7-1C994E31E50A}"/>
              </a:ext>
            </a:extLst>
          </p:cNvPr>
          <p:cNvSpPr txBox="1"/>
          <p:nvPr/>
        </p:nvSpPr>
        <p:spPr>
          <a:xfrm>
            <a:off x="248920" y="944114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Dans la troupe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Dans le monde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veux être quelqu’un sur qui l’on compte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6DA758-AB9C-F863-45EF-87CDD709588E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1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E6A476E6-D0E1-3A1B-7D51-704305729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0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BAC03-3270-6EB1-2258-DB9AE81E3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AB9B4996-26A7-0E88-BEE9-6A2414CDAC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388FC9D-FB24-39D9-85AD-6A0DD30ED6D0}"/>
              </a:ext>
            </a:extLst>
          </p:cNvPr>
          <p:cNvSpPr txBox="1"/>
          <p:nvPr/>
        </p:nvSpPr>
        <p:spPr>
          <a:xfrm>
            <a:off x="333118" y="815769"/>
            <a:ext cx="11694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Par ciel gris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Par ciel bleu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m’engage à faire de mon mieux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A59DF35-95F0-3F5E-F966-11D5A35911C5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1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5DD484FC-7D89-DE94-18D3-75F9701CE7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1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16D84178-DA10-9030-0186-6F60AE6E5C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D2339979-4C9C-16DF-3075-2F33114FAECD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Cette Loi, je la fais mienne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90468FC-1C96-022E-95B0-BADEF837A0C8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pic>
        <p:nvPicPr>
          <p:cNvPr id="2" name="Image 1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3779805E-767F-65FA-F4D7-C229123C0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25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5DD7B-D92A-7EEA-4E47-A8077276E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68ADF21C-CC20-8264-1DD9-4C08A27E0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20608B5-7095-0D53-731E-5F51E7571CEB}"/>
              </a:ext>
            </a:extLst>
          </p:cNvPr>
          <p:cNvSpPr txBox="1"/>
          <p:nvPr/>
        </p:nvSpPr>
        <p:spPr>
          <a:xfrm>
            <a:off x="-244617" y="102474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Refrain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BE62AA-3042-34CE-640F-345CAEC7A256}"/>
              </a:ext>
            </a:extLst>
          </p:cNvPr>
          <p:cNvSpPr txBox="1"/>
          <p:nvPr/>
        </p:nvSpPr>
        <p:spPr>
          <a:xfrm>
            <a:off x="-62144" y="851279"/>
            <a:ext cx="12045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promets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Toujours prêt quoi qu’il advienne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C22AC43D-18D0-AAEF-DF7B-FC0518C4BD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48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4308D-909E-75BA-21CF-B4D8833C7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5AF13DFB-769A-FF6C-24CE-CF2DBCFD7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B0ED62B-A957-3A6B-5DD2-416AA3DDDCD0}"/>
              </a:ext>
            </a:extLst>
          </p:cNvPr>
          <p:cNvSpPr txBox="1"/>
          <p:nvPr/>
        </p:nvSpPr>
        <p:spPr>
          <a:xfrm>
            <a:off x="350874" y="1825625"/>
            <a:ext cx="1169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Ah l’odeur de l’été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Ah la chaleur de l’amitié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E4A2407-8B59-4501-1821-DDE153FAFF8A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2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FC4127C7-4088-684F-781D-F5BE6580C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AA3F4-BB21-A4BA-1374-DB53DBBA5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>
            <a:extLst>
              <a:ext uri="{FF2B5EF4-FFF2-40B4-BE49-F238E27FC236}">
                <a16:creationId xmlns:a16="http://schemas.microsoft.com/office/drawing/2014/main" id="{B7E57D1E-6A41-99CE-4472-802B2FEBF0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52"/>
          <a:stretch/>
        </p:blipFill>
        <p:spPr bwMode="auto">
          <a:xfrm>
            <a:off x="0" y="0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9280339-67C3-F890-AED7-225DCBF8F91A}"/>
              </a:ext>
            </a:extLst>
          </p:cNvPr>
          <p:cNvSpPr txBox="1"/>
          <p:nvPr/>
        </p:nvSpPr>
        <p:spPr>
          <a:xfrm>
            <a:off x="-31072" y="1390619"/>
            <a:ext cx="122541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Pour la magie de tous 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ces instants</a:t>
            </a:r>
          </a:p>
          <a:p>
            <a:pPr algn="ctr"/>
            <a:r>
              <a:rPr lang="fr-BE" sz="6000" dirty="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Je suis reconnaissant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924EB7C-C10C-AF9A-3EAD-9AF8372A7123}"/>
              </a:ext>
            </a:extLst>
          </p:cNvPr>
          <p:cNvSpPr txBox="1"/>
          <p:nvPr/>
        </p:nvSpPr>
        <p:spPr>
          <a:xfrm>
            <a:off x="0" y="84719"/>
            <a:ext cx="2559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rgbClr val="37544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Muli" pitchFamily="2" charset="0"/>
              </a:rPr>
              <a:t>Couplet 2</a:t>
            </a:r>
          </a:p>
        </p:txBody>
      </p:sp>
      <p:pic>
        <p:nvPicPr>
          <p:cNvPr id="4" name="Image 3" descr="Une image contenant clipart, dessin, croquis, symbole&#10;&#10;Description générée automatiquement">
            <a:extLst>
              <a:ext uri="{FF2B5EF4-FFF2-40B4-BE49-F238E27FC236}">
                <a16:creationId xmlns:a16="http://schemas.microsoft.com/office/drawing/2014/main" id="{ECEFF0A7-A4E6-6D12-D49A-7127E33BA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3236" y="5969748"/>
            <a:ext cx="561848" cy="63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188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476</Words>
  <Application>Microsoft Office PowerPoint</Application>
  <PresentationFormat>Grand écran</PresentationFormat>
  <Paragraphs>166</Paragraphs>
  <Slides>34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Muli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Lucien Félix</dc:creator>
  <cp:lastModifiedBy>Lucas Baivier</cp:lastModifiedBy>
  <cp:revision>18</cp:revision>
  <dcterms:created xsi:type="dcterms:W3CDTF">2024-03-18T14:08:19Z</dcterms:created>
  <dcterms:modified xsi:type="dcterms:W3CDTF">2024-03-20T13:05:43Z</dcterms:modified>
</cp:coreProperties>
</file>