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5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6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comments/modernComment_149_C0CF159F.xml" ContentType="application/vnd.ms-powerpoint.comments+xml"/>
  <Override PartName="/ppt/tags/tag71.xml" ContentType="application/vnd.openxmlformats-officedocument.presentationml.tags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58" r:id="rId6"/>
    <p:sldId id="259" r:id="rId7"/>
    <p:sldId id="291" r:id="rId8"/>
    <p:sldId id="337" r:id="rId9"/>
    <p:sldId id="306" r:id="rId10"/>
    <p:sldId id="332" r:id="rId11"/>
    <p:sldId id="333" r:id="rId12"/>
    <p:sldId id="339" r:id="rId13"/>
    <p:sldId id="340" r:id="rId14"/>
    <p:sldId id="341" r:id="rId15"/>
    <p:sldId id="338" r:id="rId16"/>
    <p:sldId id="342" r:id="rId17"/>
    <p:sldId id="329" r:id="rId18"/>
    <p:sldId id="343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F8A0E5-0F6C-5780-E089-A3B4B15506B7}" name="Pascale Ek" initials="PE" userId="S::PEK@lesscouts.be::1ff5f238-6202-476a-8353-579bcb7c70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B00"/>
    <a:srgbClr val="104579"/>
    <a:srgbClr val="EC6461"/>
    <a:srgbClr val="D60F3C"/>
    <a:srgbClr val="29B8CE"/>
    <a:srgbClr val="28ACB6"/>
    <a:srgbClr val="6CD6DE"/>
    <a:srgbClr val="3BC7D3"/>
    <a:srgbClr val="7DC0EB"/>
    <a:srgbClr val="29B8C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269" autoAdjust="0"/>
  </p:normalViewPr>
  <p:slideViewPr>
    <p:cSldViewPr snapToGrid="0">
      <p:cViewPr varScale="1">
        <p:scale>
          <a:sx n="70" d="100"/>
          <a:sy n="70" d="100"/>
        </p:scale>
        <p:origin x="21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omments/modernComment_149_C0CF159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5558C2C-BF7C-4313-9AEE-60F6498F29A8}" authorId="{E7F8A0E5-0F6C-5780-E089-A3B4B15506B7}" created="2023-11-23T10:28:50.92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234796959" sldId="329"/>
      <ac:spMk id="2" creationId="{00000000-0000-0000-0000-000000000000}"/>
      <ac:txMk cp="0" len="18">
        <ac:context len="20" hash="4207135054"/>
      </ac:txMk>
    </ac:txMkLst>
    <p188:pos x="4499214" y="368214"/>
    <p188:txBody>
      <a:bodyPr/>
      <a:lstStyle/>
      <a:p>
        <a:r>
          <a:rPr lang="fr-BE"/>
          <a:t>À retravailler</a:t>
        </a:r>
      </a:p>
    </p188:txBody>
  </p188:cm>
</p188:cmLst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11085-7D4C-4D36-B49C-56DABEF0D753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BE"/>
        </a:p>
      </dgm:t>
    </dgm:pt>
    <dgm:pt modelId="{73B816E9-2C84-4E1A-A1EE-51C7D823DB0D}">
      <dgm:prSet phldrT="[Texte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fr-BE" sz="2000" dirty="0">
              <a:latin typeface="Muli" panose="02000503000000000000" pitchFamily="2" charset="0"/>
            </a:rPr>
            <a:t>Règle d’équité et de respect</a:t>
          </a:r>
        </a:p>
      </dgm:t>
    </dgm:pt>
    <dgm:pt modelId="{E40E14C8-2E0E-4653-AA98-174CBBBB9C98}" type="parTrans" cxnId="{F6DE48A0-2FE1-4D6D-B303-6CB2632C5CF3}">
      <dgm:prSet/>
      <dgm:spPr/>
      <dgm:t>
        <a:bodyPr/>
        <a:lstStyle/>
        <a:p>
          <a:endParaRPr lang="fr-BE"/>
        </a:p>
      </dgm:t>
    </dgm:pt>
    <dgm:pt modelId="{F41A9B26-BF6E-40CA-A9C5-7A3822CCCB09}" type="sibTrans" cxnId="{F6DE48A0-2FE1-4D6D-B303-6CB2632C5CF3}">
      <dgm:prSet/>
      <dgm:spPr/>
      <dgm:t>
        <a:bodyPr/>
        <a:lstStyle/>
        <a:p>
          <a:endParaRPr lang="fr-BE"/>
        </a:p>
      </dgm:t>
    </dgm:pt>
    <dgm:pt modelId="{4B8D4D1B-78CE-4546-BD29-003735CED73E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Chacun a le droit de garder le silence ou de parler,</a:t>
          </a:r>
          <a:br>
            <a:rPr lang="fr-BE" sz="2000" dirty="0">
              <a:latin typeface="Muli" panose="02000503000000000000" pitchFamily="2" charset="0"/>
            </a:rPr>
          </a:br>
          <a:r>
            <a:rPr lang="fr-BE" sz="2000" dirty="0">
              <a:latin typeface="Muli" panose="02000503000000000000" pitchFamily="2" charset="0"/>
            </a:rPr>
            <a:t>tout en veillant à laisser de la place à la parole de l’autre.</a:t>
          </a:r>
        </a:p>
      </dgm:t>
    </dgm:pt>
    <dgm:pt modelId="{CCA44963-BB79-4BE4-800E-71633190118F}" type="parTrans" cxnId="{F6905343-67DF-4F9E-92C5-EBC59D08F705}">
      <dgm:prSet/>
      <dgm:spPr/>
      <dgm:t>
        <a:bodyPr/>
        <a:lstStyle/>
        <a:p>
          <a:endParaRPr lang="fr-BE"/>
        </a:p>
      </dgm:t>
    </dgm:pt>
    <dgm:pt modelId="{D5F872BD-AA12-443A-A086-EB929C5E4587}" type="sibTrans" cxnId="{F6905343-67DF-4F9E-92C5-EBC59D08F705}">
      <dgm:prSet/>
      <dgm:spPr/>
      <dgm:t>
        <a:bodyPr/>
        <a:lstStyle/>
        <a:p>
          <a:endParaRPr lang="fr-BE"/>
        </a:p>
      </dgm:t>
    </dgm:pt>
    <dgm:pt modelId="{9C8A987A-C097-46FA-B0D8-7D12E6D03D7B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Lorsque l’on prend la parole, on parle pour soi et de soi.</a:t>
          </a:r>
        </a:p>
      </dgm:t>
    </dgm:pt>
    <dgm:pt modelId="{1B2293FD-6B0E-4825-B235-C5D93BEE6633}" type="parTrans" cxnId="{001A22E8-B0ED-4FB8-BDC4-B0DC92828A8F}">
      <dgm:prSet/>
      <dgm:spPr/>
      <dgm:t>
        <a:bodyPr/>
        <a:lstStyle/>
        <a:p>
          <a:endParaRPr lang="fr-BE"/>
        </a:p>
      </dgm:t>
    </dgm:pt>
    <dgm:pt modelId="{87B35764-9FD4-4B84-A2C6-2F369C3ED305}" type="sibTrans" cxnId="{001A22E8-B0ED-4FB8-BDC4-B0DC92828A8F}">
      <dgm:prSet/>
      <dgm:spPr/>
      <dgm:t>
        <a:bodyPr/>
        <a:lstStyle/>
        <a:p>
          <a:endParaRPr lang="fr-BE"/>
        </a:p>
      </dgm:t>
    </dgm:pt>
    <dgm:pt modelId="{EA83ABF8-D307-460C-9D1F-39239381CEC5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d’écoute</a:t>
          </a:r>
        </a:p>
      </dgm:t>
    </dgm:pt>
    <dgm:pt modelId="{88A6606B-9C4F-4998-A3D1-2EC2A70D0A58}" type="parTrans" cxnId="{544E9401-328E-41D3-9507-7ABBB6572E06}">
      <dgm:prSet/>
      <dgm:spPr/>
      <dgm:t>
        <a:bodyPr/>
        <a:lstStyle/>
        <a:p>
          <a:endParaRPr lang="fr-BE"/>
        </a:p>
      </dgm:t>
    </dgm:pt>
    <dgm:pt modelId="{AC89A04F-E342-4161-9DBD-059F05AC5D7B}" type="sibTrans" cxnId="{544E9401-328E-41D3-9507-7ABBB6572E06}">
      <dgm:prSet/>
      <dgm:spPr/>
      <dgm:t>
        <a:bodyPr/>
        <a:lstStyle/>
        <a:p>
          <a:endParaRPr lang="fr-BE"/>
        </a:p>
      </dgm:t>
    </dgm:pt>
    <dgm:pt modelId="{01EA42A8-7CD0-42C9-B274-047F695F6077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Il est important de respecter la parole de l’autre, sans l’interrompre.</a:t>
          </a:r>
        </a:p>
      </dgm:t>
    </dgm:pt>
    <dgm:pt modelId="{5F0400EC-0641-4E71-B284-09150223347C}" type="parTrans" cxnId="{871F814E-4C10-438A-9FB8-EA8F1016D09B}">
      <dgm:prSet/>
      <dgm:spPr/>
      <dgm:t>
        <a:bodyPr/>
        <a:lstStyle/>
        <a:p>
          <a:endParaRPr lang="fr-BE"/>
        </a:p>
      </dgm:t>
    </dgm:pt>
    <dgm:pt modelId="{ED7C8D44-D04D-471C-BE3A-5242C8E8F0FC}" type="sibTrans" cxnId="{871F814E-4C10-438A-9FB8-EA8F1016D09B}">
      <dgm:prSet/>
      <dgm:spPr/>
      <dgm:t>
        <a:bodyPr/>
        <a:lstStyle/>
        <a:p>
          <a:endParaRPr lang="fr-BE"/>
        </a:p>
      </dgm:t>
    </dgm:pt>
    <dgm:pt modelId="{0AB482B0-1789-47C2-9B15-C60A6D5E89D3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de confiance</a:t>
          </a:r>
        </a:p>
      </dgm:t>
    </dgm:pt>
    <dgm:pt modelId="{25DFB093-A2D7-4D77-B5DE-7414B21D45CD}" type="parTrans" cxnId="{EB2ABF8C-3F41-4F24-A0B8-FA8F07783FE9}">
      <dgm:prSet/>
      <dgm:spPr/>
      <dgm:t>
        <a:bodyPr/>
        <a:lstStyle/>
        <a:p>
          <a:endParaRPr lang="fr-BE"/>
        </a:p>
      </dgm:t>
    </dgm:pt>
    <dgm:pt modelId="{C1FBCF11-0E51-4520-B68B-818785C95EB1}" type="sibTrans" cxnId="{EB2ABF8C-3F41-4F24-A0B8-FA8F07783FE9}">
      <dgm:prSet/>
      <dgm:spPr/>
      <dgm:t>
        <a:bodyPr/>
        <a:lstStyle/>
        <a:p>
          <a:endParaRPr lang="fr-BE"/>
        </a:p>
      </dgm:t>
    </dgm:pt>
    <dgm:pt modelId="{E77967E9-90CC-4AAB-9013-012A21678685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Chacun doit pouvoir s’exprimer en confiance. Les critiques et opinions exprimées portent sur des idées et non sur des personnes.</a:t>
          </a:r>
        </a:p>
      </dgm:t>
    </dgm:pt>
    <dgm:pt modelId="{33A91541-2B98-4C96-91BD-D512FA697B6B}" type="parTrans" cxnId="{AEE57D4F-ADD2-4D0F-BAA5-BDC1013ED49B}">
      <dgm:prSet/>
      <dgm:spPr/>
      <dgm:t>
        <a:bodyPr/>
        <a:lstStyle/>
        <a:p>
          <a:endParaRPr lang="fr-BE"/>
        </a:p>
      </dgm:t>
    </dgm:pt>
    <dgm:pt modelId="{AA6306E8-AC30-400C-B907-0195C7B8274E}" type="sibTrans" cxnId="{AEE57D4F-ADD2-4D0F-BAA5-BDC1013ED49B}">
      <dgm:prSet/>
      <dgm:spPr/>
      <dgm:t>
        <a:bodyPr/>
        <a:lstStyle/>
        <a:p>
          <a:endParaRPr lang="fr-BE"/>
        </a:p>
      </dgm:t>
    </dgm:pt>
    <dgm:pt modelId="{C4611802-1DC1-4E4C-90AC-8A0ABC7A41D3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de confidentialité</a:t>
          </a:r>
        </a:p>
      </dgm:t>
    </dgm:pt>
    <dgm:pt modelId="{9E77E605-7242-4044-BAAB-BBBDA9099004}" type="parTrans" cxnId="{37D0DFD2-9689-4513-8DE3-D4E921079258}">
      <dgm:prSet/>
      <dgm:spPr/>
      <dgm:t>
        <a:bodyPr/>
        <a:lstStyle/>
        <a:p>
          <a:endParaRPr lang="fr-BE"/>
        </a:p>
      </dgm:t>
    </dgm:pt>
    <dgm:pt modelId="{C6F674FD-79A7-4267-9CAB-42B3ABA6E6FF}" type="sibTrans" cxnId="{37D0DFD2-9689-4513-8DE3-D4E921079258}">
      <dgm:prSet/>
      <dgm:spPr/>
      <dgm:t>
        <a:bodyPr/>
        <a:lstStyle/>
        <a:p>
          <a:endParaRPr lang="fr-BE"/>
        </a:p>
      </dgm:t>
    </dgm:pt>
    <dgm:pt modelId="{21E6535C-8476-428E-B4BB-068C8849CC7B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La parole de l’autre ne peut être rapportée à l’extérieur</a:t>
          </a:r>
          <a:br>
            <a:rPr lang="fr-BE" sz="2000" dirty="0">
              <a:latin typeface="Muli" panose="02000503000000000000" pitchFamily="2" charset="0"/>
            </a:rPr>
          </a:br>
          <a:r>
            <a:rPr lang="fr-BE" sz="2000" dirty="0">
              <a:latin typeface="Muli" panose="02000503000000000000" pitchFamily="2" charset="0"/>
            </a:rPr>
            <a:t>sans son consentement s’il risque d’être identifiable.</a:t>
          </a:r>
        </a:p>
      </dgm:t>
    </dgm:pt>
    <dgm:pt modelId="{5EA75449-593A-4D63-ADA5-B5E0570B305F}" type="parTrans" cxnId="{376B7022-D1ED-4982-A3D7-592EF490CC52}">
      <dgm:prSet/>
      <dgm:spPr/>
      <dgm:t>
        <a:bodyPr/>
        <a:lstStyle/>
        <a:p>
          <a:endParaRPr lang="fr-BE"/>
        </a:p>
      </dgm:t>
    </dgm:pt>
    <dgm:pt modelId="{5CC57065-7407-4DB8-A091-4212DBD9B2EE}" type="sibTrans" cxnId="{376B7022-D1ED-4982-A3D7-592EF490CC52}">
      <dgm:prSet/>
      <dgm:spPr/>
      <dgm:t>
        <a:bodyPr/>
        <a:lstStyle/>
        <a:p>
          <a:endParaRPr lang="fr-BE"/>
        </a:p>
      </dgm:t>
    </dgm:pt>
    <dgm:pt modelId="{43793396-C980-4066-B7B9-48637D45AEC3}">
      <dgm:prSet phldrT="[Texte]" custT="1"/>
      <dgm:spPr/>
      <dgm:t>
        <a:bodyPr/>
        <a:lstStyle/>
        <a:p>
          <a:r>
            <a:rPr lang="fr-BE" sz="2000" dirty="0">
              <a:latin typeface="Muli" panose="02000503000000000000" pitchFamily="2" charset="0"/>
            </a:rPr>
            <a:t>Il est important de laisser la place aux points de vue différents.</a:t>
          </a:r>
        </a:p>
      </dgm:t>
    </dgm:pt>
    <dgm:pt modelId="{09A6F881-373D-4BFB-8ECB-0B07E9558F50}" type="parTrans" cxnId="{AAD70E86-53E6-4A92-9742-19928736A862}">
      <dgm:prSet/>
      <dgm:spPr/>
      <dgm:t>
        <a:bodyPr/>
        <a:lstStyle/>
        <a:p>
          <a:endParaRPr lang="fr-BE"/>
        </a:p>
      </dgm:t>
    </dgm:pt>
    <dgm:pt modelId="{587BCA9A-00AC-4C1A-8071-709668F3B9C6}" type="sibTrans" cxnId="{AAD70E86-53E6-4A92-9742-19928736A862}">
      <dgm:prSet/>
      <dgm:spPr/>
      <dgm:t>
        <a:bodyPr/>
        <a:lstStyle/>
        <a:p>
          <a:endParaRPr lang="fr-BE"/>
        </a:p>
      </dgm:t>
    </dgm:pt>
    <dgm:pt modelId="{FFDC5C19-24EB-4E0F-B4BA-793A636AE4AF}" type="pres">
      <dgm:prSet presAssocID="{23711085-7D4C-4D36-B49C-56DABEF0D753}" presName="linear" presStyleCnt="0">
        <dgm:presLayoutVars>
          <dgm:dir/>
          <dgm:animLvl val="lvl"/>
          <dgm:resizeHandles val="exact"/>
        </dgm:presLayoutVars>
      </dgm:prSet>
      <dgm:spPr/>
    </dgm:pt>
    <dgm:pt modelId="{7FA59A9A-3E97-42EB-8D5D-910DE7DEA3A5}" type="pres">
      <dgm:prSet presAssocID="{73B816E9-2C84-4E1A-A1EE-51C7D823DB0D}" presName="parentLin" presStyleCnt="0"/>
      <dgm:spPr/>
    </dgm:pt>
    <dgm:pt modelId="{BB2F8406-AC94-4721-8887-21AFE164B0F3}" type="pres">
      <dgm:prSet presAssocID="{73B816E9-2C84-4E1A-A1EE-51C7D823DB0D}" presName="parentLeftMargin" presStyleLbl="node1" presStyleIdx="0" presStyleCnt="4"/>
      <dgm:spPr/>
    </dgm:pt>
    <dgm:pt modelId="{B23288B9-EF73-4D92-B864-536F7A81F8DE}" type="pres">
      <dgm:prSet presAssocID="{73B816E9-2C84-4E1A-A1EE-51C7D823DB0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F765467-6E04-49AE-A8E5-B7A6D26265EA}" type="pres">
      <dgm:prSet presAssocID="{73B816E9-2C84-4E1A-A1EE-51C7D823DB0D}" presName="negativeSpace" presStyleCnt="0"/>
      <dgm:spPr/>
    </dgm:pt>
    <dgm:pt modelId="{44FC3AFD-69AE-4CA2-BD83-5A1F3AD7DFAD}" type="pres">
      <dgm:prSet presAssocID="{73B816E9-2C84-4E1A-A1EE-51C7D823DB0D}" presName="childText" presStyleLbl="conFgAcc1" presStyleIdx="0" presStyleCnt="4">
        <dgm:presLayoutVars>
          <dgm:bulletEnabled val="1"/>
        </dgm:presLayoutVars>
      </dgm:prSet>
      <dgm:spPr/>
    </dgm:pt>
    <dgm:pt modelId="{F97E3594-C1B5-4F87-9E2D-92F05C9CCEF5}" type="pres">
      <dgm:prSet presAssocID="{F41A9B26-BF6E-40CA-A9C5-7A3822CCCB09}" presName="spaceBetweenRectangles" presStyleCnt="0"/>
      <dgm:spPr/>
    </dgm:pt>
    <dgm:pt modelId="{23A9FEFE-589F-498E-BBD2-83E4316257A2}" type="pres">
      <dgm:prSet presAssocID="{EA83ABF8-D307-460C-9D1F-39239381CEC5}" presName="parentLin" presStyleCnt="0"/>
      <dgm:spPr/>
    </dgm:pt>
    <dgm:pt modelId="{528E1AA2-B9A8-434B-B2DD-EE626CD7EF6B}" type="pres">
      <dgm:prSet presAssocID="{EA83ABF8-D307-460C-9D1F-39239381CEC5}" presName="parentLeftMargin" presStyleLbl="node1" presStyleIdx="0" presStyleCnt="4"/>
      <dgm:spPr/>
    </dgm:pt>
    <dgm:pt modelId="{25B134ED-4B01-482F-BEFB-972241F3E556}" type="pres">
      <dgm:prSet presAssocID="{EA83ABF8-D307-460C-9D1F-39239381CEC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0A04A08-E1C1-4D30-AB94-256CEEB9098D}" type="pres">
      <dgm:prSet presAssocID="{EA83ABF8-D307-460C-9D1F-39239381CEC5}" presName="negativeSpace" presStyleCnt="0"/>
      <dgm:spPr/>
    </dgm:pt>
    <dgm:pt modelId="{547BB39F-2E04-4CB6-9E24-58A020112F97}" type="pres">
      <dgm:prSet presAssocID="{EA83ABF8-D307-460C-9D1F-39239381CEC5}" presName="childText" presStyleLbl="conFgAcc1" presStyleIdx="1" presStyleCnt="4">
        <dgm:presLayoutVars>
          <dgm:bulletEnabled val="1"/>
        </dgm:presLayoutVars>
      </dgm:prSet>
      <dgm:spPr/>
    </dgm:pt>
    <dgm:pt modelId="{580FAB7E-5762-40E4-8E10-A246742E44C8}" type="pres">
      <dgm:prSet presAssocID="{AC89A04F-E342-4161-9DBD-059F05AC5D7B}" presName="spaceBetweenRectangles" presStyleCnt="0"/>
      <dgm:spPr/>
    </dgm:pt>
    <dgm:pt modelId="{B82BC2CC-B1A9-4443-A8F2-E37025AA0526}" type="pres">
      <dgm:prSet presAssocID="{0AB482B0-1789-47C2-9B15-C60A6D5E89D3}" presName="parentLin" presStyleCnt="0"/>
      <dgm:spPr/>
    </dgm:pt>
    <dgm:pt modelId="{0F602AB0-A4BC-4D29-89F4-98AC36997C7F}" type="pres">
      <dgm:prSet presAssocID="{0AB482B0-1789-47C2-9B15-C60A6D5E89D3}" presName="parentLeftMargin" presStyleLbl="node1" presStyleIdx="1" presStyleCnt="4"/>
      <dgm:spPr/>
    </dgm:pt>
    <dgm:pt modelId="{44F87C71-53E5-4AFA-A4DC-A5159963E1C7}" type="pres">
      <dgm:prSet presAssocID="{0AB482B0-1789-47C2-9B15-C60A6D5E89D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CA1727C-D629-4354-B40F-B06E7128D695}" type="pres">
      <dgm:prSet presAssocID="{0AB482B0-1789-47C2-9B15-C60A6D5E89D3}" presName="negativeSpace" presStyleCnt="0"/>
      <dgm:spPr/>
    </dgm:pt>
    <dgm:pt modelId="{FF919472-73A4-4B13-9DC7-3A62ECFC0E80}" type="pres">
      <dgm:prSet presAssocID="{0AB482B0-1789-47C2-9B15-C60A6D5E89D3}" presName="childText" presStyleLbl="conFgAcc1" presStyleIdx="2" presStyleCnt="4">
        <dgm:presLayoutVars>
          <dgm:bulletEnabled val="1"/>
        </dgm:presLayoutVars>
      </dgm:prSet>
      <dgm:spPr/>
    </dgm:pt>
    <dgm:pt modelId="{63B91DBF-C683-48B6-AF77-05F1D8216CD5}" type="pres">
      <dgm:prSet presAssocID="{C1FBCF11-0E51-4520-B68B-818785C95EB1}" presName="spaceBetweenRectangles" presStyleCnt="0"/>
      <dgm:spPr/>
    </dgm:pt>
    <dgm:pt modelId="{9982B35D-DD5A-41D8-A1F6-5F2004B1A471}" type="pres">
      <dgm:prSet presAssocID="{C4611802-1DC1-4E4C-90AC-8A0ABC7A41D3}" presName="parentLin" presStyleCnt="0"/>
      <dgm:spPr/>
    </dgm:pt>
    <dgm:pt modelId="{AE702024-7615-4883-9596-4FD4F7E0135D}" type="pres">
      <dgm:prSet presAssocID="{C4611802-1DC1-4E4C-90AC-8A0ABC7A41D3}" presName="parentLeftMargin" presStyleLbl="node1" presStyleIdx="2" presStyleCnt="4"/>
      <dgm:spPr/>
    </dgm:pt>
    <dgm:pt modelId="{8354559C-E3C1-4CB5-ABF9-C101DEBAC680}" type="pres">
      <dgm:prSet presAssocID="{C4611802-1DC1-4E4C-90AC-8A0ABC7A41D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04BFF5B-1223-4038-88AE-C3966E26DDD8}" type="pres">
      <dgm:prSet presAssocID="{C4611802-1DC1-4E4C-90AC-8A0ABC7A41D3}" presName="negativeSpace" presStyleCnt="0"/>
      <dgm:spPr/>
    </dgm:pt>
    <dgm:pt modelId="{69704E30-44E6-43A4-9915-87B7CE77F3E1}" type="pres">
      <dgm:prSet presAssocID="{C4611802-1DC1-4E4C-90AC-8A0ABC7A41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44E9401-328E-41D3-9507-7ABBB6572E06}" srcId="{23711085-7D4C-4D36-B49C-56DABEF0D753}" destId="{EA83ABF8-D307-460C-9D1F-39239381CEC5}" srcOrd="1" destOrd="0" parTransId="{88A6606B-9C4F-4998-A3D1-2EC2A70D0A58}" sibTransId="{AC89A04F-E342-4161-9DBD-059F05AC5D7B}"/>
    <dgm:cxn modelId="{16DC9206-ECAD-460B-A691-B14E3DD129C3}" type="presOf" srcId="{73B816E9-2C84-4E1A-A1EE-51C7D823DB0D}" destId="{BB2F8406-AC94-4721-8887-21AFE164B0F3}" srcOrd="0" destOrd="0" presId="urn:microsoft.com/office/officeart/2005/8/layout/list1"/>
    <dgm:cxn modelId="{F6DDE616-F1D2-4588-90DA-C97591FF78E9}" type="presOf" srcId="{EA83ABF8-D307-460C-9D1F-39239381CEC5}" destId="{528E1AA2-B9A8-434B-B2DD-EE626CD7EF6B}" srcOrd="0" destOrd="0" presId="urn:microsoft.com/office/officeart/2005/8/layout/list1"/>
    <dgm:cxn modelId="{376B7022-D1ED-4982-A3D7-592EF490CC52}" srcId="{C4611802-1DC1-4E4C-90AC-8A0ABC7A41D3}" destId="{21E6535C-8476-428E-B4BB-068C8849CC7B}" srcOrd="0" destOrd="0" parTransId="{5EA75449-593A-4D63-ADA5-B5E0570B305F}" sibTransId="{5CC57065-7407-4DB8-A091-4212DBD9B2EE}"/>
    <dgm:cxn modelId="{D0E05E5B-78E6-41B7-958A-8C3C2E6733E3}" type="presOf" srcId="{01EA42A8-7CD0-42C9-B274-047F695F6077}" destId="{547BB39F-2E04-4CB6-9E24-58A020112F97}" srcOrd="0" destOrd="0" presId="urn:microsoft.com/office/officeart/2005/8/layout/list1"/>
    <dgm:cxn modelId="{0DB0A25C-5617-4294-9A30-A0AB6FD78CD3}" type="presOf" srcId="{0AB482B0-1789-47C2-9B15-C60A6D5E89D3}" destId="{0F602AB0-A4BC-4D29-89F4-98AC36997C7F}" srcOrd="0" destOrd="0" presId="urn:microsoft.com/office/officeart/2005/8/layout/list1"/>
    <dgm:cxn modelId="{40D51262-017C-41F2-BD74-B651588ACB4C}" type="presOf" srcId="{C4611802-1DC1-4E4C-90AC-8A0ABC7A41D3}" destId="{8354559C-E3C1-4CB5-ABF9-C101DEBAC680}" srcOrd="1" destOrd="0" presId="urn:microsoft.com/office/officeart/2005/8/layout/list1"/>
    <dgm:cxn modelId="{F6905343-67DF-4F9E-92C5-EBC59D08F705}" srcId="{73B816E9-2C84-4E1A-A1EE-51C7D823DB0D}" destId="{4B8D4D1B-78CE-4546-BD29-003735CED73E}" srcOrd="0" destOrd="0" parTransId="{CCA44963-BB79-4BE4-800E-71633190118F}" sibTransId="{D5F872BD-AA12-443A-A086-EB929C5E4587}"/>
    <dgm:cxn modelId="{438B0E45-1880-4907-8C72-B09687ABF130}" type="presOf" srcId="{4B8D4D1B-78CE-4546-BD29-003735CED73E}" destId="{44FC3AFD-69AE-4CA2-BD83-5A1F3AD7DFAD}" srcOrd="0" destOrd="0" presId="urn:microsoft.com/office/officeart/2005/8/layout/list1"/>
    <dgm:cxn modelId="{871F814E-4C10-438A-9FB8-EA8F1016D09B}" srcId="{EA83ABF8-D307-460C-9D1F-39239381CEC5}" destId="{01EA42A8-7CD0-42C9-B274-047F695F6077}" srcOrd="0" destOrd="0" parTransId="{5F0400EC-0641-4E71-B284-09150223347C}" sibTransId="{ED7C8D44-D04D-471C-BE3A-5242C8E8F0FC}"/>
    <dgm:cxn modelId="{AEE57D4F-ADD2-4D0F-BAA5-BDC1013ED49B}" srcId="{0AB482B0-1789-47C2-9B15-C60A6D5E89D3}" destId="{E77967E9-90CC-4AAB-9013-012A21678685}" srcOrd="0" destOrd="0" parTransId="{33A91541-2B98-4C96-91BD-D512FA697B6B}" sibTransId="{AA6306E8-AC30-400C-B907-0195C7B8274E}"/>
    <dgm:cxn modelId="{27345459-97A8-470E-9CFD-98E25E6D5B37}" type="presOf" srcId="{9C8A987A-C097-46FA-B0D8-7D12E6D03D7B}" destId="{44FC3AFD-69AE-4CA2-BD83-5A1F3AD7DFAD}" srcOrd="0" destOrd="1" presId="urn:microsoft.com/office/officeart/2005/8/layout/list1"/>
    <dgm:cxn modelId="{733C975A-3234-4B6D-B1B8-792FFE614C70}" type="presOf" srcId="{23711085-7D4C-4D36-B49C-56DABEF0D753}" destId="{FFDC5C19-24EB-4E0F-B4BA-793A636AE4AF}" srcOrd="0" destOrd="0" presId="urn:microsoft.com/office/officeart/2005/8/layout/list1"/>
    <dgm:cxn modelId="{AAD70E86-53E6-4A92-9742-19928736A862}" srcId="{EA83ABF8-D307-460C-9D1F-39239381CEC5}" destId="{43793396-C980-4066-B7B9-48637D45AEC3}" srcOrd="1" destOrd="0" parTransId="{09A6F881-373D-4BFB-8ECB-0B07E9558F50}" sibTransId="{587BCA9A-00AC-4C1A-8071-709668F3B9C6}"/>
    <dgm:cxn modelId="{EB2ABF8C-3F41-4F24-A0B8-FA8F07783FE9}" srcId="{23711085-7D4C-4D36-B49C-56DABEF0D753}" destId="{0AB482B0-1789-47C2-9B15-C60A6D5E89D3}" srcOrd="2" destOrd="0" parTransId="{25DFB093-A2D7-4D77-B5DE-7414B21D45CD}" sibTransId="{C1FBCF11-0E51-4520-B68B-818785C95EB1}"/>
    <dgm:cxn modelId="{28EDCC93-4E6A-40D5-A67A-6B2677FEC4FE}" type="presOf" srcId="{C4611802-1DC1-4E4C-90AC-8A0ABC7A41D3}" destId="{AE702024-7615-4883-9596-4FD4F7E0135D}" srcOrd="0" destOrd="0" presId="urn:microsoft.com/office/officeart/2005/8/layout/list1"/>
    <dgm:cxn modelId="{F6DE48A0-2FE1-4D6D-B303-6CB2632C5CF3}" srcId="{23711085-7D4C-4D36-B49C-56DABEF0D753}" destId="{73B816E9-2C84-4E1A-A1EE-51C7D823DB0D}" srcOrd="0" destOrd="0" parTransId="{E40E14C8-2E0E-4653-AA98-174CBBBB9C98}" sibTransId="{F41A9B26-BF6E-40CA-A9C5-7A3822CCCB09}"/>
    <dgm:cxn modelId="{54C69DA1-4FB4-481F-A3BE-507BBE0F5BA1}" type="presOf" srcId="{43793396-C980-4066-B7B9-48637D45AEC3}" destId="{547BB39F-2E04-4CB6-9E24-58A020112F97}" srcOrd="0" destOrd="1" presId="urn:microsoft.com/office/officeart/2005/8/layout/list1"/>
    <dgm:cxn modelId="{31CB08CC-B7AD-4D52-8641-42ED24CB97C5}" type="presOf" srcId="{0AB482B0-1789-47C2-9B15-C60A6D5E89D3}" destId="{44F87C71-53E5-4AFA-A4DC-A5159963E1C7}" srcOrd="1" destOrd="0" presId="urn:microsoft.com/office/officeart/2005/8/layout/list1"/>
    <dgm:cxn modelId="{37D0DFD2-9689-4513-8DE3-D4E921079258}" srcId="{23711085-7D4C-4D36-B49C-56DABEF0D753}" destId="{C4611802-1DC1-4E4C-90AC-8A0ABC7A41D3}" srcOrd="3" destOrd="0" parTransId="{9E77E605-7242-4044-BAAB-BBBDA9099004}" sibTransId="{C6F674FD-79A7-4267-9CAB-42B3ABA6E6FF}"/>
    <dgm:cxn modelId="{4A2621D6-0E32-49E7-87F6-434C0DAC3439}" type="presOf" srcId="{EA83ABF8-D307-460C-9D1F-39239381CEC5}" destId="{25B134ED-4B01-482F-BEFB-972241F3E556}" srcOrd="1" destOrd="0" presId="urn:microsoft.com/office/officeart/2005/8/layout/list1"/>
    <dgm:cxn modelId="{001A22E8-B0ED-4FB8-BDC4-B0DC92828A8F}" srcId="{73B816E9-2C84-4E1A-A1EE-51C7D823DB0D}" destId="{9C8A987A-C097-46FA-B0D8-7D12E6D03D7B}" srcOrd="1" destOrd="0" parTransId="{1B2293FD-6B0E-4825-B235-C5D93BEE6633}" sibTransId="{87B35764-9FD4-4B84-A2C6-2F369C3ED305}"/>
    <dgm:cxn modelId="{3D798AEC-9A4D-437A-9E5F-4CFC3D3253D5}" type="presOf" srcId="{E77967E9-90CC-4AAB-9013-012A21678685}" destId="{FF919472-73A4-4B13-9DC7-3A62ECFC0E80}" srcOrd="0" destOrd="0" presId="urn:microsoft.com/office/officeart/2005/8/layout/list1"/>
    <dgm:cxn modelId="{3FFEBFEC-B5F7-4497-B4EA-0F5052E48CBC}" type="presOf" srcId="{73B816E9-2C84-4E1A-A1EE-51C7D823DB0D}" destId="{B23288B9-EF73-4D92-B864-536F7A81F8DE}" srcOrd="1" destOrd="0" presId="urn:microsoft.com/office/officeart/2005/8/layout/list1"/>
    <dgm:cxn modelId="{D70769EF-37A8-49DD-A6BB-67D74355D75C}" type="presOf" srcId="{21E6535C-8476-428E-B4BB-068C8849CC7B}" destId="{69704E30-44E6-43A4-9915-87B7CE77F3E1}" srcOrd="0" destOrd="0" presId="urn:microsoft.com/office/officeart/2005/8/layout/list1"/>
    <dgm:cxn modelId="{DBBFD11E-9596-480E-90A7-603E2FFEA97E}" type="presParOf" srcId="{FFDC5C19-24EB-4E0F-B4BA-793A636AE4AF}" destId="{7FA59A9A-3E97-42EB-8D5D-910DE7DEA3A5}" srcOrd="0" destOrd="0" presId="urn:microsoft.com/office/officeart/2005/8/layout/list1"/>
    <dgm:cxn modelId="{7F0016A4-8404-4F3F-B15C-6586366CF6EE}" type="presParOf" srcId="{7FA59A9A-3E97-42EB-8D5D-910DE7DEA3A5}" destId="{BB2F8406-AC94-4721-8887-21AFE164B0F3}" srcOrd="0" destOrd="0" presId="urn:microsoft.com/office/officeart/2005/8/layout/list1"/>
    <dgm:cxn modelId="{3A991CC2-903C-4EE0-BEE7-906AA8F34785}" type="presParOf" srcId="{7FA59A9A-3E97-42EB-8D5D-910DE7DEA3A5}" destId="{B23288B9-EF73-4D92-B864-536F7A81F8DE}" srcOrd="1" destOrd="0" presId="urn:microsoft.com/office/officeart/2005/8/layout/list1"/>
    <dgm:cxn modelId="{0032C307-0D8E-4152-9587-3C831F204C09}" type="presParOf" srcId="{FFDC5C19-24EB-4E0F-B4BA-793A636AE4AF}" destId="{4F765467-6E04-49AE-A8E5-B7A6D26265EA}" srcOrd="1" destOrd="0" presId="urn:microsoft.com/office/officeart/2005/8/layout/list1"/>
    <dgm:cxn modelId="{D3973241-3F16-4C3B-AC96-FFF947034F09}" type="presParOf" srcId="{FFDC5C19-24EB-4E0F-B4BA-793A636AE4AF}" destId="{44FC3AFD-69AE-4CA2-BD83-5A1F3AD7DFAD}" srcOrd="2" destOrd="0" presId="urn:microsoft.com/office/officeart/2005/8/layout/list1"/>
    <dgm:cxn modelId="{024A13C3-BEF3-4E5B-BA82-85C8AFDE59FC}" type="presParOf" srcId="{FFDC5C19-24EB-4E0F-B4BA-793A636AE4AF}" destId="{F97E3594-C1B5-4F87-9E2D-92F05C9CCEF5}" srcOrd="3" destOrd="0" presId="urn:microsoft.com/office/officeart/2005/8/layout/list1"/>
    <dgm:cxn modelId="{14D58A76-9F72-4B8C-B42E-3552601B231A}" type="presParOf" srcId="{FFDC5C19-24EB-4E0F-B4BA-793A636AE4AF}" destId="{23A9FEFE-589F-498E-BBD2-83E4316257A2}" srcOrd="4" destOrd="0" presId="urn:microsoft.com/office/officeart/2005/8/layout/list1"/>
    <dgm:cxn modelId="{837EEB6E-874B-4B3F-936F-5DD6799497F1}" type="presParOf" srcId="{23A9FEFE-589F-498E-BBD2-83E4316257A2}" destId="{528E1AA2-B9A8-434B-B2DD-EE626CD7EF6B}" srcOrd="0" destOrd="0" presId="urn:microsoft.com/office/officeart/2005/8/layout/list1"/>
    <dgm:cxn modelId="{A59DAC24-122E-4E54-B630-D1E994303EA3}" type="presParOf" srcId="{23A9FEFE-589F-498E-BBD2-83E4316257A2}" destId="{25B134ED-4B01-482F-BEFB-972241F3E556}" srcOrd="1" destOrd="0" presId="urn:microsoft.com/office/officeart/2005/8/layout/list1"/>
    <dgm:cxn modelId="{01CDB1A8-35B6-4C8A-A21B-7CB6781D74B1}" type="presParOf" srcId="{FFDC5C19-24EB-4E0F-B4BA-793A636AE4AF}" destId="{40A04A08-E1C1-4D30-AB94-256CEEB9098D}" srcOrd="5" destOrd="0" presId="urn:microsoft.com/office/officeart/2005/8/layout/list1"/>
    <dgm:cxn modelId="{EE37A9C4-0902-4874-86E5-20EB54BC80DB}" type="presParOf" srcId="{FFDC5C19-24EB-4E0F-B4BA-793A636AE4AF}" destId="{547BB39F-2E04-4CB6-9E24-58A020112F97}" srcOrd="6" destOrd="0" presId="urn:microsoft.com/office/officeart/2005/8/layout/list1"/>
    <dgm:cxn modelId="{5B455D44-0FED-4EDF-AC4C-B404F6D5C03F}" type="presParOf" srcId="{FFDC5C19-24EB-4E0F-B4BA-793A636AE4AF}" destId="{580FAB7E-5762-40E4-8E10-A246742E44C8}" srcOrd="7" destOrd="0" presId="urn:microsoft.com/office/officeart/2005/8/layout/list1"/>
    <dgm:cxn modelId="{4C840F7A-7D58-43AF-9687-D95D55DA837F}" type="presParOf" srcId="{FFDC5C19-24EB-4E0F-B4BA-793A636AE4AF}" destId="{B82BC2CC-B1A9-4443-A8F2-E37025AA0526}" srcOrd="8" destOrd="0" presId="urn:microsoft.com/office/officeart/2005/8/layout/list1"/>
    <dgm:cxn modelId="{C71F99B8-3148-413E-B689-F05CA9D85CCF}" type="presParOf" srcId="{B82BC2CC-B1A9-4443-A8F2-E37025AA0526}" destId="{0F602AB0-A4BC-4D29-89F4-98AC36997C7F}" srcOrd="0" destOrd="0" presId="urn:microsoft.com/office/officeart/2005/8/layout/list1"/>
    <dgm:cxn modelId="{8344359A-D01B-4076-B4F1-4CB47A5B3FE4}" type="presParOf" srcId="{B82BC2CC-B1A9-4443-A8F2-E37025AA0526}" destId="{44F87C71-53E5-4AFA-A4DC-A5159963E1C7}" srcOrd="1" destOrd="0" presId="urn:microsoft.com/office/officeart/2005/8/layout/list1"/>
    <dgm:cxn modelId="{31BB5CF3-D13C-46E8-8A26-C4B1341FD14F}" type="presParOf" srcId="{FFDC5C19-24EB-4E0F-B4BA-793A636AE4AF}" destId="{8CA1727C-D629-4354-B40F-B06E7128D695}" srcOrd="9" destOrd="0" presId="urn:microsoft.com/office/officeart/2005/8/layout/list1"/>
    <dgm:cxn modelId="{145B4E49-5A10-41A8-8DC3-10CC5577B80C}" type="presParOf" srcId="{FFDC5C19-24EB-4E0F-B4BA-793A636AE4AF}" destId="{FF919472-73A4-4B13-9DC7-3A62ECFC0E80}" srcOrd="10" destOrd="0" presId="urn:microsoft.com/office/officeart/2005/8/layout/list1"/>
    <dgm:cxn modelId="{78F42E29-0442-421A-9DC7-1D07D10E5659}" type="presParOf" srcId="{FFDC5C19-24EB-4E0F-B4BA-793A636AE4AF}" destId="{63B91DBF-C683-48B6-AF77-05F1D8216CD5}" srcOrd="11" destOrd="0" presId="urn:microsoft.com/office/officeart/2005/8/layout/list1"/>
    <dgm:cxn modelId="{0F37BF67-456A-437E-B55E-A205E0E057EB}" type="presParOf" srcId="{FFDC5C19-24EB-4E0F-B4BA-793A636AE4AF}" destId="{9982B35D-DD5A-41D8-A1F6-5F2004B1A471}" srcOrd="12" destOrd="0" presId="urn:microsoft.com/office/officeart/2005/8/layout/list1"/>
    <dgm:cxn modelId="{D5040BAA-5136-4D8E-B529-9A18EEF06787}" type="presParOf" srcId="{9982B35D-DD5A-41D8-A1F6-5F2004B1A471}" destId="{AE702024-7615-4883-9596-4FD4F7E0135D}" srcOrd="0" destOrd="0" presId="urn:microsoft.com/office/officeart/2005/8/layout/list1"/>
    <dgm:cxn modelId="{2EE1219B-CA32-4229-BEE8-DE4D128DD515}" type="presParOf" srcId="{9982B35D-DD5A-41D8-A1F6-5F2004B1A471}" destId="{8354559C-E3C1-4CB5-ABF9-C101DEBAC680}" srcOrd="1" destOrd="0" presId="urn:microsoft.com/office/officeart/2005/8/layout/list1"/>
    <dgm:cxn modelId="{376C8A66-4C82-4325-983B-348E5F97AE1B}" type="presParOf" srcId="{FFDC5C19-24EB-4E0F-B4BA-793A636AE4AF}" destId="{404BFF5B-1223-4038-88AE-C3966E26DDD8}" srcOrd="13" destOrd="0" presId="urn:microsoft.com/office/officeart/2005/8/layout/list1"/>
    <dgm:cxn modelId="{D7711587-23B7-4F6E-A8A0-E92905698E3C}" type="presParOf" srcId="{FFDC5C19-24EB-4E0F-B4BA-793A636AE4AF}" destId="{69704E30-44E6-43A4-9915-87B7CE77F3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223B3C-DAF5-478A-8B99-0E028C08AC6B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BE"/>
        </a:p>
      </dgm:t>
    </dgm:pt>
    <dgm:pt modelId="{F344A402-A976-4164-A2B6-38F8E8EFD587}">
      <dgm:prSet phldrT="[Texte]"/>
      <dgm:spPr/>
      <dgm:t>
        <a:bodyPr/>
        <a:lstStyle/>
        <a:p>
          <a:r>
            <a:rPr lang="fr-BE" b="1" u="sng">
              <a:latin typeface="Muli" panose="02000503000000000000" pitchFamily="2" charset="0"/>
            </a:rPr>
            <a:t>Sécurité physique : </a:t>
          </a:r>
          <a:r>
            <a:rPr lang="fr-BE">
              <a:latin typeface="Muli" panose="02000503000000000000" pitchFamily="2" charset="0"/>
            </a:rPr>
            <a:t>Chaque personne prend soin de son intégrité physique et de celle des autres, notamment en prévenant tout type d’agression ou d’accident.</a:t>
          </a:r>
        </a:p>
      </dgm:t>
    </dgm:pt>
    <dgm:pt modelId="{AB376135-C5BB-43CC-9056-B0FA35878240}" type="parTrans" cxnId="{693B0835-A183-41E9-BEBD-F51DB1FE446E}">
      <dgm:prSet/>
      <dgm:spPr/>
      <dgm:t>
        <a:bodyPr/>
        <a:lstStyle/>
        <a:p>
          <a:endParaRPr lang="fr-BE"/>
        </a:p>
      </dgm:t>
    </dgm:pt>
    <dgm:pt modelId="{E3AA8213-16EF-4E4A-84A0-C7299800107A}" type="sibTrans" cxnId="{693B0835-A183-41E9-BEBD-F51DB1FE446E}">
      <dgm:prSet/>
      <dgm:spPr/>
      <dgm:t>
        <a:bodyPr/>
        <a:lstStyle/>
        <a:p>
          <a:endParaRPr lang="fr-BE"/>
        </a:p>
      </dgm:t>
    </dgm:pt>
    <dgm:pt modelId="{191B6032-C330-43F8-BD12-6CBAA5818F75}">
      <dgm:prSet phldrT="[Texte]"/>
      <dgm:spPr/>
      <dgm:t>
        <a:bodyPr/>
        <a:lstStyle/>
        <a:p>
          <a:r>
            <a:rPr lang="fr-BE" b="1" u="sng">
              <a:latin typeface="Muli" panose="02000503000000000000" pitchFamily="2" charset="0"/>
            </a:rPr>
            <a:t>Intégrité personnelle : </a:t>
          </a:r>
          <a:r>
            <a:rPr lang="fr-BE">
              <a:latin typeface="Muli" panose="02000503000000000000" pitchFamily="2" charset="0"/>
            </a:rPr>
            <a:t>Au sein du groupe, chaque personne a la possibilité d’agir en conformité avec ses propres valeurs.</a:t>
          </a:r>
        </a:p>
      </dgm:t>
    </dgm:pt>
    <dgm:pt modelId="{27D75966-5179-408D-ABD3-1FA679D4B542}" type="parTrans" cxnId="{D06C725E-B331-494F-A44E-8CE8D7697EA4}">
      <dgm:prSet/>
      <dgm:spPr/>
      <dgm:t>
        <a:bodyPr/>
        <a:lstStyle/>
        <a:p>
          <a:endParaRPr lang="fr-BE"/>
        </a:p>
      </dgm:t>
    </dgm:pt>
    <dgm:pt modelId="{876CE282-B3D9-4118-A44D-F7324D245F49}" type="sibTrans" cxnId="{D06C725E-B331-494F-A44E-8CE8D7697EA4}">
      <dgm:prSet/>
      <dgm:spPr/>
      <dgm:t>
        <a:bodyPr/>
        <a:lstStyle/>
        <a:p>
          <a:endParaRPr lang="fr-BE"/>
        </a:p>
      </dgm:t>
    </dgm:pt>
    <dgm:pt modelId="{3B8DB9EE-029E-4C8D-B5E0-26B8B8AB3443}">
      <dgm:prSet/>
      <dgm:spPr/>
      <dgm:t>
        <a:bodyPr/>
        <a:lstStyle/>
        <a:p>
          <a:r>
            <a:rPr lang="fr-BE" b="1" u="sng">
              <a:latin typeface="Muli" panose="02000503000000000000" pitchFamily="2" charset="0"/>
            </a:rPr>
            <a:t>Protection des données : </a:t>
          </a:r>
          <a:r>
            <a:rPr lang="fr-BE">
              <a:latin typeface="Muli" panose="02000503000000000000" pitchFamily="2" charset="0"/>
            </a:rPr>
            <a:t>Les données (numériques) de chaque personne sont protégées de tout accès non autorisé, toute corruption ou tout vol tout au long de leur vie.</a:t>
          </a:r>
        </a:p>
      </dgm:t>
    </dgm:pt>
    <dgm:pt modelId="{AFF4E76B-E4C5-4270-8F2B-BB4674C97728}" type="parTrans" cxnId="{888FF4A6-E31A-4117-A153-17BCAD562FBD}">
      <dgm:prSet/>
      <dgm:spPr/>
      <dgm:t>
        <a:bodyPr/>
        <a:lstStyle/>
        <a:p>
          <a:endParaRPr lang="fr-BE"/>
        </a:p>
      </dgm:t>
    </dgm:pt>
    <dgm:pt modelId="{007A6A0D-1DB2-4838-919E-DC9DCB983210}" type="sibTrans" cxnId="{888FF4A6-E31A-4117-A153-17BCAD562FBD}">
      <dgm:prSet/>
      <dgm:spPr/>
      <dgm:t>
        <a:bodyPr/>
        <a:lstStyle/>
        <a:p>
          <a:endParaRPr lang="fr-BE"/>
        </a:p>
      </dgm:t>
    </dgm:pt>
    <dgm:pt modelId="{45EB05AB-35A0-4593-899C-7766B8606E69}">
      <dgm:prSet/>
      <dgm:spPr/>
      <dgm:t>
        <a:bodyPr/>
        <a:lstStyle/>
        <a:p>
          <a:r>
            <a:rPr lang="fr-BE" b="1" u="sng">
              <a:latin typeface="Muli" panose="02000503000000000000" pitchFamily="2" charset="0"/>
            </a:rPr>
            <a:t>Sécurité émotionnelle : </a:t>
          </a:r>
          <a:r>
            <a:rPr lang="fr-BE">
              <a:latin typeface="Muli" panose="02000503000000000000" pitchFamily="2" charset="0"/>
            </a:rPr>
            <a:t>Chaque personne se sent suffisamment en confiance avec celles et ceux qui les encadrent pour s’épanouir.</a:t>
          </a:r>
        </a:p>
      </dgm:t>
    </dgm:pt>
    <dgm:pt modelId="{E8BFA347-E417-4A11-9B21-3DABD5F7C611}" type="parTrans" cxnId="{4A4CBBB2-28E6-4271-A2E6-59ED0754BDDF}">
      <dgm:prSet/>
      <dgm:spPr/>
      <dgm:t>
        <a:bodyPr/>
        <a:lstStyle/>
        <a:p>
          <a:endParaRPr lang="fr-BE"/>
        </a:p>
      </dgm:t>
    </dgm:pt>
    <dgm:pt modelId="{E2F39F7F-3E57-4E81-BA31-BE4CB523A726}" type="sibTrans" cxnId="{4A4CBBB2-28E6-4271-A2E6-59ED0754BDDF}">
      <dgm:prSet/>
      <dgm:spPr/>
      <dgm:t>
        <a:bodyPr/>
        <a:lstStyle/>
        <a:p>
          <a:endParaRPr lang="fr-BE"/>
        </a:p>
      </dgm:t>
    </dgm:pt>
    <dgm:pt modelId="{74424B4E-733F-435F-AB97-FB898E7F1B75}">
      <dgm:prSet/>
      <dgm:spPr/>
      <dgm:t>
        <a:bodyPr/>
        <a:lstStyle/>
        <a:p>
          <a:r>
            <a:rPr lang="fr-BE" b="1" u="sng">
              <a:latin typeface="Muli" panose="02000503000000000000" pitchFamily="2" charset="0"/>
            </a:rPr>
            <a:t>Sécurité psychologique : </a:t>
          </a:r>
          <a:r>
            <a:rPr lang="fr-BE">
              <a:latin typeface="Muli" panose="02000503000000000000" pitchFamily="2" charset="0"/>
            </a:rPr>
            <a:t>La dynamique du groupe permet à chaque personne d’être elle-même.</a:t>
          </a:r>
        </a:p>
      </dgm:t>
    </dgm:pt>
    <dgm:pt modelId="{919417D7-F8B6-48E4-B920-775E0B8BD8C0}" type="parTrans" cxnId="{45EFF583-C36D-47DC-B130-C8194A66FBA4}">
      <dgm:prSet/>
      <dgm:spPr/>
      <dgm:t>
        <a:bodyPr/>
        <a:lstStyle/>
        <a:p>
          <a:endParaRPr lang="fr-BE"/>
        </a:p>
      </dgm:t>
    </dgm:pt>
    <dgm:pt modelId="{50D4F997-4690-42F7-ABB9-A473C85D1A56}" type="sibTrans" cxnId="{45EFF583-C36D-47DC-B130-C8194A66FBA4}">
      <dgm:prSet/>
      <dgm:spPr/>
      <dgm:t>
        <a:bodyPr/>
        <a:lstStyle/>
        <a:p>
          <a:endParaRPr lang="fr-BE"/>
        </a:p>
      </dgm:t>
    </dgm:pt>
    <dgm:pt modelId="{6F0483F3-61D3-4C72-BE34-22414CFCE403}">
      <dgm:prSet/>
      <dgm:spPr/>
      <dgm:t>
        <a:bodyPr/>
        <a:lstStyle/>
        <a:p>
          <a:r>
            <a:rPr lang="fr-BE" b="1" u="sng" dirty="0">
              <a:latin typeface="Muli" panose="02000503000000000000" pitchFamily="2" charset="0"/>
            </a:rPr>
            <a:t>Sécurité de l’endroit, de l’environnement : </a:t>
          </a:r>
          <a:r>
            <a:rPr lang="fr-BE" dirty="0">
              <a:latin typeface="Muli" panose="02000503000000000000" pitchFamily="2" charset="0"/>
            </a:rPr>
            <a:t>Chaque personne évolue dans un environnement qui ne présente aucun risque ni danger.</a:t>
          </a:r>
        </a:p>
      </dgm:t>
    </dgm:pt>
    <dgm:pt modelId="{FDA42860-13EB-4D88-BAE7-3733D368C88E}" type="parTrans" cxnId="{0335BAAA-6F6F-4B3D-9226-256BFC439F6E}">
      <dgm:prSet/>
      <dgm:spPr/>
      <dgm:t>
        <a:bodyPr/>
        <a:lstStyle/>
        <a:p>
          <a:endParaRPr lang="fr-BE"/>
        </a:p>
      </dgm:t>
    </dgm:pt>
    <dgm:pt modelId="{08C272E5-038B-4D1F-BA6B-AC52B6DF019C}" type="sibTrans" cxnId="{0335BAAA-6F6F-4B3D-9226-256BFC439F6E}">
      <dgm:prSet/>
      <dgm:spPr/>
      <dgm:t>
        <a:bodyPr/>
        <a:lstStyle/>
        <a:p>
          <a:endParaRPr lang="fr-BE"/>
        </a:p>
      </dgm:t>
    </dgm:pt>
    <dgm:pt modelId="{DB687E50-7DA2-480D-A52D-836CDB7F590C}">
      <dgm:prSet/>
      <dgm:spPr/>
      <dgm:t>
        <a:bodyPr/>
        <a:lstStyle/>
        <a:p>
          <a:r>
            <a:rPr lang="fr-BE" b="1" u="sng" dirty="0">
              <a:latin typeface="Muli" panose="02000503000000000000" pitchFamily="2" charset="0"/>
            </a:rPr>
            <a:t>Hygiène de vie : </a:t>
          </a:r>
          <a:r>
            <a:rPr lang="fr-BE" dirty="0">
              <a:latin typeface="Muli" panose="02000503000000000000" pitchFamily="2" charset="0"/>
            </a:rPr>
            <a:t>Une série d’actes et d’attitudes permettent à chaque personne</a:t>
          </a:r>
          <a:br>
            <a:rPr lang="fr-BE" dirty="0">
              <a:latin typeface="Muli" panose="02000503000000000000" pitchFamily="2" charset="0"/>
            </a:rPr>
          </a:br>
          <a:r>
            <a:rPr lang="fr-BE" dirty="0">
              <a:latin typeface="Muli" panose="02000503000000000000" pitchFamily="2" charset="0"/>
            </a:rPr>
            <a:t>de maintenir son corps, son organisme et son mental en bonne santé.</a:t>
          </a:r>
        </a:p>
      </dgm:t>
    </dgm:pt>
    <dgm:pt modelId="{5AC8D219-9C6E-44E1-93AD-DF7056F2D15B}" type="parTrans" cxnId="{1EE2ABB9-3EE0-43FD-9E6C-95182CFEDF11}">
      <dgm:prSet/>
      <dgm:spPr/>
      <dgm:t>
        <a:bodyPr/>
        <a:lstStyle/>
        <a:p>
          <a:endParaRPr lang="fr-BE"/>
        </a:p>
      </dgm:t>
    </dgm:pt>
    <dgm:pt modelId="{D6979A75-07B7-4D4A-8814-5B81BC581D28}" type="sibTrans" cxnId="{1EE2ABB9-3EE0-43FD-9E6C-95182CFEDF11}">
      <dgm:prSet/>
      <dgm:spPr/>
      <dgm:t>
        <a:bodyPr/>
        <a:lstStyle/>
        <a:p>
          <a:endParaRPr lang="fr-BE"/>
        </a:p>
      </dgm:t>
    </dgm:pt>
    <dgm:pt modelId="{EB02DA66-D6DB-4D67-9728-D99FDEA1EB89}" type="pres">
      <dgm:prSet presAssocID="{83223B3C-DAF5-478A-8B99-0E028C08AC6B}" presName="linear" presStyleCnt="0">
        <dgm:presLayoutVars>
          <dgm:dir/>
          <dgm:resizeHandles val="exact"/>
        </dgm:presLayoutVars>
      </dgm:prSet>
      <dgm:spPr/>
    </dgm:pt>
    <dgm:pt modelId="{0332C08F-5DBF-4BDA-9706-81B801A3E047}" type="pres">
      <dgm:prSet presAssocID="{F344A402-A976-4164-A2B6-38F8E8EFD587}" presName="comp" presStyleCnt="0"/>
      <dgm:spPr/>
    </dgm:pt>
    <dgm:pt modelId="{1C28D485-3063-41BF-B5AB-2DD9662BA55C}" type="pres">
      <dgm:prSet presAssocID="{F344A402-A976-4164-A2B6-38F8E8EFD587}" presName="box" presStyleLbl="node1" presStyleIdx="0" presStyleCnt="7"/>
      <dgm:spPr/>
    </dgm:pt>
    <dgm:pt modelId="{62FC1435-30AE-4FC3-84B6-C11B2EB7C353}" type="pres">
      <dgm:prSet presAssocID="{F344A402-A976-4164-A2B6-38F8E8EFD587}" presName="img" presStyleLbl="fgImgPlace1" presStyleIdx="0" presStyleCnt="7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</dgm:spPr>
    </dgm:pt>
    <dgm:pt modelId="{B30A8F38-16CC-49BA-9170-5DEFA6B6F279}" type="pres">
      <dgm:prSet presAssocID="{F344A402-A976-4164-A2B6-38F8E8EFD587}" presName="text" presStyleLbl="node1" presStyleIdx="0" presStyleCnt="7">
        <dgm:presLayoutVars>
          <dgm:bulletEnabled val="1"/>
        </dgm:presLayoutVars>
      </dgm:prSet>
      <dgm:spPr/>
    </dgm:pt>
    <dgm:pt modelId="{283E3EB4-0A22-4231-B90D-18464181756F}" type="pres">
      <dgm:prSet presAssocID="{E3AA8213-16EF-4E4A-84A0-C7299800107A}" presName="spacer" presStyleCnt="0"/>
      <dgm:spPr/>
    </dgm:pt>
    <dgm:pt modelId="{E4F72FDF-5848-4B06-BC50-18DEBEDA90E2}" type="pres">
      <dgm:prSet presAssocID="{191B6032-C330-43F8-BD12-6CBAA5818F75}" presName="comp" presStyleCnt="0"/>
      <dgm:spPr/>
    </dgm:pt>
    <dgm:pt modelId="{D2847511-D116-41B2-8927-3E4673FBD370}" type="pres">
      <dgm:prSet presAssocID="{191B6032-C330-43F8-BD12-6CBAA5818F75}" presName="box" presStyleLbl="node1" presStyleIdx="1" presStyleCnt="7"/>
      <dgm:spPr/>
    </dgm:pt>
    <dgm:pt modelId="{D10F8530-4F10-4C28-A1ED-6C0751CED191}" type="pres">
      <dgm:prSet presAssocID="{191B6032-C330-43F8-BD12-6CBAA5818F75}" presName="img" presStyleLbl="fgImgPlace1" presStyleIdx="1" presStyleCnt="7"/>
      <dgm:spPr>
        <a:blipFill dpi="0" rotWithShape="1">
          <a:blip xmlns:r="http://schemas.openxmlformats.org/officeDocument/2006/relationships" r:embed="rId2"/>
          <a:srcRect/>
          <a:stretch>
            <a:fillRect l="33478" r="33478"/>
          </a:stretch>
        </a:blipFill>
      </dgm:spPr>
    </dgm:pt>
    <dgm:pt modelId="{84BDF682-48C0-4DDF-8201-9D19F1B1C9D3}" type="pres">
      <dgm:prSet presAssocID="{191B6032-C330-43F8-BD12-6CBAA5818F75}" presName="text" presStyleLbl="node1" presStyleIdx="1" presStyleCnt="7">
        <dgm:presLayoutVars>
          <dgm:bulletEnabled val="1"/>
        </dgm:presLayoutVars>
      </dgm:prSet>
      <dgm:spPr/>
    </dgm:pt>
    <dgm:pt modelId="{6466A961-4C5C-4D24-BE67-D1E74670C6A4}" type="pres">
      <dgm:prSet presAssocID="{876CE282-B3D9-4118-A44D-F7324D245F49}" presName="spacer" presStyleCnt="0"/>
      <dgm:spPr/>
    </dgm:pt>
    <dgm:pt modelId="{FA612F6E-9470-4251-B387-F0E7923B3999}" type="pres">
      <dgm:prSet presAssocID="{3B8DB9EE-029E-4C8D-B5E0-26B8B8AB3443}" presName="comp" presStyleCnt="0"/>
      <dgm:spPr/>
    </dgm:pt>
    <dgm:pt modelId="{4ABF186D-89E0-4DA5-BC6F-5ECC555DDB58}" type="pres">
      <dgm:prSet presAssocID="{3B8DB9EE-029E-4C8D-B5E0-26B8B8AB3443}" presName="box" presStyleLbl="node1" presStyleIdx="2" presStyleCnt="7"/>
      <dgm:spPr/>
    </dgm:pt>
    <dgm:pt modelId="{5C973F06-82E7-4E32-9DCA-04171D35936A}" type="pres">
      <dgm:prSet presAssocID="{3B8DB9EE-029E-4C8D-B5E0-26B8B8AB3443}" presName="img" presStyleLbl="fgImgPlace1" presStyleIdx="2" presStyleCnt="7"/>
      <dgm:spPr>
        <a:blipFill dpi="0" rotWithShape="1">
          <a:blip xmlns:r="http://schemas.openxmlformats.org/officeDocument/2006/relationships" r:embed="rId3"/>
          <a:srcRect/>
          <a:stretch>
            <a:fillRect l="33478" r="33478"/>
          </a:stretch>
        </a:blipFill>
      </dgm:spPr>
    </dgm:pt>
    <dgm:pt modelId="{10B3BB5A-A419-44B6-98EE-833C1108AEC4}" type="pres">
      <dgm:prSet presAssocID="{3B8DB9EE-029E-4C8D-B5E0-26B8B8AB3443}" presName="text" presStyleLbl="node1" presStyleIdx="2" presStyleCnt="7">
        <dgm:presLayoutVars>
          <dgm:bulletEnabled val="1"/>
        </dgm:presLayoutVars>
      </dgm:prSet>
      <dgm:spPr/>
    </dgm:pt>
    <dgm:pt modelId="{DC59C359-F292-4589-803E-D62C15DC6C85}" type="pres">
      <dgm:prSet presAssocID="{007A6A0D-1DB2-4838-919E-DC9DCB983210}" presName="spacer" presStyleCnt="0"/>
      <dgm:spPr/>
    </dgm:pt>
    <dgm:pt modelId="{291E304D-8331-439E-BC8E-2C051119199B}" type="pres">
      <dgm:prSet presAssocID="{45EB05AB-35A0-4593-899C-7766B8606E69}" presName="comp" presStyleCnt="0"/>
      <dgm:spPr/>
    </dgm:pt>
    <dgm:pt modelId="{E4A0DD96-BBF3-4F76-9968-190756857F1C}" type="pres">
      <dgm:prSet presAssocID="{45EB05AB-35A0-4593-899C-7766B8606E69}" presName="box" presStyleLbl="node1" presStyleIdx="3" presStyleCnt="7"/>
      <dgm:spPr/>
    </dgm:pt>
    <dgm:pt modelId="{711F1743-7C71-47C7-8091-38BC08FDADCF}" type="pres">
      <dgm:prSet presAssocID="{45EB05AB-35A0-4593-899C-7766B8606E69}" presName="img" presStyleLbl="fgImgPlace1" presStyleIdx="3" presStyleCnt="7"/>
      <dgm:spPr>
        <a:blipFill dpi="0" rotWithShape="1">
          <a:blip xmlns:r="http://schemas.openxmlformats.org/officeDocument/2006/relationships" r:embed="rId4"/>
          <a:srcRect/>
          <a:stretch>
            <a:fillRect l="33478" r="33478"/>
          </a:stretch>
        </a:blipFill>
      </dgm:spPr>
    </dgm:pt>
    <dgm:pt modelId="{2C884CEE-1F55-4F7D-BCB4-1A0263AC1C0E}" type="pres">
      <dgm:prSet presAssocID="{45EB05AB-35A0-4593-899C-7766B8606E69}" presName="text" presStyleLbl="node1" presStyleIdx="3" presStyleCnt="7">
        <dgm:presLayoutVars>
          <dgm:bulletEnabled val="1"/>
        </dgm:presLayoutVars>
      </dgm:prSet>
      <dgm:spPr/>
    </dgm:pt>
    <dgm:pt modelId="{9AAF5F25-626C-4C39-8AA9-3A3D6A30067A}" type="pres">
      <dgm:prSet presAssocID="{E2F39F7F-3E57-4E81-BA31-BE4CB523A726}" presName="spacer" presStyleCnt="0"/>
      <dgm:spPr/>
    </dgm:pt>
    <dgm:pt modelId="{A42D76FD-B9A0-4143-8441-93DB62097B2B}" type="pres">
      <dgm:prSet presAssocID="{74424B4E-733F-435F-AB97-FB898E7F1B75}" presName="comp" presStyleCnt="0"/>
      <dgm:spPr/>
    </dgm:pt>
    <dgm:pt modelId="{2FA48182-1561-42D5-A89B-36956646672E}" type="pres">
      <dgm:prSet presAssocID="{74424B4E-733F-435F-AB97-FB898E7F1B75}" presName="box" presStyleLbl="node1" presStyleIdx="4" presStyleCnt="7"/>
      <dgm:spPr/>
    </dgm:pt>
    <dgm:pt modelId="{0D35E028-05DF-4DB9-A940-788CED24C630}" type="pres">
      <dgm:prSet presAssocID="{74424B4E-733F-435F-AB97-FB898E7F1B75}" presName="img" presStyleLbl="fgImgPlace1" presStyleIdx="4" presStyleCnt="7"/>
      <dgm:spPr>
        <a:blipFill dpi="0"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</dgm:spPr>
    </dgm:pt>
    <dgm:pt modelId="{E663B270-D3EB-4224-9B46-B9B70F95D262}" type="pres">
      <dgm:prSet presAssocID="{74424B4E-733F-435F-AB97-FB898E7F1B75}" presName="text" presStyleLbl="node1" presStyleIdx="4" presStyleCnt="7">
        <dgm:presLayoutVars>
          <dgm:bulletEnabled val="1"/>
        </dgm:presLayoutVars>
      </dgm:prSet>
      <dgm:spPr/>
    </dgm:pt>
    <dgm:pt modelId="{C64094E0-9ADE-4FD2-8312-E983701EC1C7}" type="pres">
      <dgm:prSet presAssocID="{50D4F997-4690-42F7-ABB9-A473C85D1A56}" presName="spacer" presStyleCnt="0"/>
      <dgm:spPr/>
    </dgm:pt>
    <dgm:pt modelId="{07DB878F-C1E6-40DC-91D1-1FA3D5720957}" type="pres">
      <dgm:prSet presAssocID="{6F0483F3-61D3-4C72-BE34-22414CFCE403}" presName="comp" presStyleCnt="0"/>
      <dgm:spPr/>
    </dgm:pt>
    <dgm:pt modelId="{E3BF63F7-67B0-4D1C-934F-588C86F4D0B6}" type="pres">
      <dgm:prSet presAssocID="{6F0483F3-61D3-4C72-BE34-22414CFCE403}" presName="box" presStyleLbl="node1" presStyleIdx="5" presStyleCnt="7"/>
      <dgm:spPr/>
    </dgm:pt>
    <dgm:pt modelId="{434ADF91-F5B6-4BD6-BA2B-FB045A759747}" type="pres">
      <dgm:prSet presAssocID="{6F0483F3-61D3-4C72-BE34-22414CFCE403}" presName="img" presStyleLbl="fgImgPlace1" presStyleIdx="5" presStyleCnt="7"/>
      <dgm:spPr>
        <a:blipFill dpi="0"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</dgm:spPr>
    </dgm:pt>
    <dgm:pt modelId="{5CE94FB2-98F5-4B5B-B705-1B7D1F56E7D9}" type="pres">
      <dgm:prSet presAssocID="{6F0483F3-61D3-4C72-BE34-22414CFCE403}" presName="text" presStyleLbl="node1" presStyleIdx="5" presStyleCnt="7">
        <dgm:presLayoutVars>
          <dgm:bulletEnabled val="1"/>
        </dgm:presLayoutVars>
      </dgm:prSet>
      <dgm:spPr/>
    </dgm:pt>
    <dgm:pt modelId="{AA2A9726-3176-45E9-8CCB-32A58F29DE08}" type="pres">
      <dgm:prSet presAssocID="{08C272E5-038B-4D1F-BA6B-AC52B6DF019C}" presName="spacer" presStyleCnt="0"/>
      <dgm:spPr/>
    </dgm:pt>
    <dgm:pt modelId="{9849353F-0B36-4B4F-A410-3B5D2205411B}" type="pres">
      <dgm:prSet presAssocID="{DB687E50-7DA2-480D-A52D-836CDB7F590C}" presName="comp" presStyleCnt="0"/>
      <dgm:spPr/>
    </dgm:pt>
    <dgm:pt modelId="{B1A12208-E118-4945-8473-37D0E24CAE24}" type="pres">
      <dgm:prSet presAssocID="{DB687E50-7DA2-480D-A52D-836CDB7F590C}" presName="box" presStyleLbl="node1" presStyleIdx="6" presStyleCnt="7"/>
      <dgm:spPr/>
    </dgm:pt>
    <dgm:pt modelId="{D180A17D-F8D7-4DBD-AF0A-531F8F164BC5}" type="pres">
      <dgm:prSet presAssocID="{DB687E50-7DA2-480D-A52D-836CDB7F590C}" presName="img" presStyleLbl="fgImgPlace1" presStyleIdx="6" presStyleCnt="7"/>
      <dgm:spPr>
        <a:blipFill dpi="0" rotWithShape="1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</dgm:spPr>
    </dgm:pt>
    <dgm:pt modelId="{541756CB-DB07-44EA-984A-3AAE714CC65A}" type="pres">
      <dgm:prSet presAssocID="{DB687E50-7DA2-480D-A52D-836CDB7F590C}" presName="text" presStyleLbl="node1" presStyleIdx="6" presStyleCnt="7">
        <dgm:presLayoutVars>
          <dgm:bulletEnabled val="1"/>
        </dgm:presLayoutVars>
      </dgm:prSet>
      <dgm:spPr/>
    </dgm:pt>
  </dgm:ptLst>
  <dgm:cxnLst>
    <dgm:cxn modelId="{732A371E-D902-4DD7-B787-7C96D9FB40DF}" type="presOf" srcId="{74424B4E-733F-435F-AB97-FB898E7F1B75}" destId="{2FA48182-1561-42D5-A89B-36956646672E}" srcOrd="0" destOrd="0" presId="urn:microsoft.com/office/officeart/2005/8/layout/vList4"/>
    <dgm:cxn modelId="{34819D1F-49B9-45B8-BB75-FAA5F2172B5D}" type="presOf" srcId="{191B6032-C330-43F8-BD12-6CBAA5818F75}" destId="{D2847511-D116-41B2-8927-3E4673FBD370}" srcOrd="0" destOrd="0" presId="urn:microsoft.com/office/officeart/2005/8/layout/vList4"/>
    <dgm:cxn modelId="{6A4E7B28-43D9-4015-AEE1-AC92510D58A4}" type="presOf" srcId="{6F0483F3-61D3-4C72-BE34-22414CFCE403}" destId="{E3BF63F7-67B0-4D1C-934F-588C86F4D0B6}" srcOrd="0" destOrd="0" presId="urn:microsoft.com/office/officeart/2005/8/layout/vList4"/>
    <dgm:cxn modelId="{D126052A-4FB1-4C32-A7F1-3858BF398BDE}" type="presOf" srcId="{F344A402-A976-4164-A2B6-38F8E8EFD587}" destId="{1C28D485-3063-41BF-B5AB-2DD9662BA55C}" srcOrd="0" destOrd="0" presId="urn:microsoft.com/office/officeart/2005/8/layout/vList4"/>
    <dgm:cxn modelId="{693B0835-A183-41E9-BEBD-F51DB1FE446E}" srcId="{83223B3C-DAF5-478A-8B99-0E028C08AC6B}" destId="{F344A402-A976-4164-A2B6-38F8E8EFD587}" srcOrd="0" destOrd="0" parTransId="{AB376135-C5BB-43CC-9056-B0FA35878240}" sibTransId="{E3AA8213-16EF-4E4A-84A0-C7299800107A}"/>
    <dgm:cxn modelId="{8A4C0436-1FB6-4BC2-AA56-0C3F90C771B0}" type="presOf" srcId="{191B6032-C330-43F8-BD12-6CBAA5818F75}" destId="{84BDF682-48C0-4DDF-8201-9D19F1B1C9D3}" srcOrd="1" destOrd="0" presId="urn:microsoft.com/office/officeart/2005/8/layout/vList4"/>
    <dgm:cxn modelId="{F2ECEC5C-5669-40DB-9F3E-78FBC64D7DB3}" type="presOf" srcId="{74424B4E-733F-435F-AB97-FB898E7F1B75}" destId="{E663B270-D3EB-4224-9B46-B9B70F95D262}" srcOrd="1" destOrd="0" presId="urn:microsoft.com/office/officeart/2005/8/layout/vList4"/>
    <dgm:cxn modelId="{D06C725E-B331-494F-A44E-8CE8D7697EA4}" srcId="{83223B3C-DAF5-478A-8B99-0E028C08AC6B}" destId="{191B6032-C330-43F8-BD12-6CBAA5818F75}" srcOrd="1" destOrd="0" parTransId="{27D75966-5179-408D-ABD3-1FA679D4B542}" sibTransId="{876CE282-B3D9-4118-A44D-F7324D245F49}"/>
    <dgm:cxn modelId="{43DD0C72-22EE-448A-957C-DD2603CA8C39}" type="presOf" srcId="{83223B3C-DAF5-478A-8B99-0E028C08AC6B}" destId="{EB02DA66-D6DB-4D67-9728-D99FDEA1EB89}" srcOrd="0" destOrd="0" presId="urn:microsoft.com/office/officeart/2005/8/layout/vList4"/>
    <dgm:cxn modelId="{211AC17E-FBB3-4B3A-869C-BB90FAB2B538}" type="presOf" srcId="{F344A402-A976-4164-A2B6-38F8E8EFD587}" destId="{B30A8F38-16CC-49BA-9170-5DEFA6B6F279}" srcOrd="1" destOrd="0" presId="urn:microsoft.com/office/officeart/2005/8/layout/vList4"/>
    <dgm:cxn modelId="{7EC0FA80-318C-443F-9A50-A2BC57996497}" type="presOf" srcId="{45EB05AB-35A0-4593-899C-7766B8606E69}" destId="{2C884CEE-1F55-4F7D-BCB4-1A0263AC1C0E}" srcOrd="1" destOrd="0" presId="urn:microsoft.com/office/officeart/2005/8/layout/vList4"/>
    <dgm:cxn modelId="{45EFF583-C36D-47DC-B130-C8194A66FBA4}" srcId="{83223B3C-DAF5-478A-8B99-0E028C08AC6B}" destId="{74424B4E-733F-435F-AB97-FB898E7F1B75}" srcOrd="4" destOrd="0" parTransId="{919417D7-F8B6-48E4-B920-775E0B8BD8C0}" sibTransId="{50D4F997-4690-42F7-ABB9-A473C85D1A56}"/>
    <dgm:cxn modelId="{04D93E84-1BB5-4E11-94CC-CF825D26856B}" type="presOf" srcId="{45EB05AB-35A0-4593-899C-7766B8606E69}" destId="{E4A0DD96-BBF3-4F76-9968-190756857F1C}" srcOrd="0" destOrd="0" presId="urn:microsoft.com/office/officeart/2005/8/layout/vList4"/>
    <dgm:cxn modelId="{888FF4A6-E31A-4117-A153-17BCAD562FBD}" srcId="{83223B3C-DAF5-478A-8B99-0E028C08AC6B}" destId="{3B8DB9EE-029E-4C8D-B5E0-26B8B8AB3443}" srcOrd="2" destOrd="0" parTransId="{AFF4E76B-E4C5-4270-8F2B-BB4674C97728}" sibTransId="{007A6A0D-1DB2-4838-919E-DC9DCB983210}"/>
    <dgm:cxn modelId="{0335BAAA-6F6F-4B3D-9226-256BFC439F6E}" srcId="{83223B3C-DAF5-478A-8B99-0E028C08AC6B}" destId="{6F0483F3-61D3-4C72-BE34-22414CFCE403}" srcOrd="5" destOrd="0" parTransId="{FDA42860-13EB-4D88-BAE7-3733D368C88E}" sibTransId="{08C272E5-038B-4D1F-BA6B-AC52B6DF019C}"/>
    <dgm:cxn modelId="{A8D1BEAB-CE1C-4267-BBE7-AB4B690DD9DD}" type="presOf" srcId="{3B8DB9EE-029E-4C8D-B5E0-26B8B8AB3443}" destId="{4ABF186D-89E0-4DA5-BC6F-5ECC555DDB58}" srcOrd="0" destOrd="0" presId="urn:microsoft.com/office/officeart/2005/8/layout/vList4"/>
    <dgm:cxn modelId="{4A4CBBB2-28E6-4271-A2E6-59ED0754BDDF}" srcId="{83223B3C-DAF5-478A-8B99-0E028C08AC6B}" destId="{45EB05AB-35A0-4593-899C-7766B8606E69}" srcOrd="3" destOrd="0" parTransId="{E8BFA347-E417-4A11-9B21-3DABD5F7C611}" sibTransId="{E2F39F7F-3E57-4E81-BA31-BE4CB523A726}"/>
    <dgm:cxn modelId="{070F48B7-B800-4DBB-A6D4-AFE26EFC372F}" type="presOf" srcId="{DB687E50-7DA2-480D-A52D-836CDB7F590C}" destId="{541756CB-DB07-44EA-984A-3AAE714CC65A}" srcOrd="1" destOrd="0" presId="urn:microsoft.com/office/officeart/2005/8/layout/vList4"/>
    <dgm:cxn modelId="{96CA2EB9-5C18-4C3E-8022-1B9AFAAA31C5}" type="presOf" srcId="{3B8DB9EE-029E-4C8D-B5E0-26B8B8AB3443}" destId="{10B3BB5A-A419-44B6-98EE-833C1108AEC4}" srcOrd="1" destOrd="0" presId="urn:microsoft.com/office/officeart/2005/8/layout/vList4"/>
    <dgm:cxn modelId="{1EE2ABB9-3EE0-43FD-9E6C-95182CFEDF11}" srcId="{83223B3C-DAF5-478A-8B99-0E028C08AC6B}" destId="{DB687E50-7DA2-480D-A52D-836CDB7F590C}" srcOrd="6" destOrd="0" parTransId="{5AC8D219-9C6E-44E1-93AD-DF7056F2D15B}" sibTransId="{D6979A75-07B7-4D4A-8814-5B81BC581D28}"/>
    <dgm:cxn modelId="{C88D36D8-F4A8-4A2A-BEBB-D07105438C8C}" type="presOf" srcId="{6F0483F3-61D3-4C72-BE34-22414CFCE403}" destId="{5CE94FB2-98F5-4B5B-B705-1B7D1F56E7D9}" srcOrd="1" destOrd="0" presId="urn:microsoft.com/office/officeart/2005/8/layout/vList4"/>
    <dgm:cxn modelId="{EA5FB5DF-A35B-4C4E-9CEF-40EBE03594F3}" type="presOf" srcId="{DB687E50-7DA2-480D-A52D-836CDB7F590C}" destId="{B1A12208-E118-4945-8473-37D0E24CAE24}" srcOrd="0" destOrd="0" presId="urn:microsoft.com/office/officeart/2005/8/layout/vList4"/>
    <dgm:cxn modelId="{AAD3DE8D-8A4B-4F5B-90FE-42F891411427}" type="presParOf" srcId="{EB02DA66-D6DB-4D67-9728-D99FDEA1EB89}" destId="{0332C08F-5DBF-4BDA-9706-81B801A3E047}" srcOrd="0" destOrd="0" presId="urn:microsoft.com/office/officeart/2005/8/layout/vList4"/>
    <dgm:cxn modelId="{714CD263-6BBD-41BF-B2EE-D8C6446764F9}" type="presParOf" srcId="{0332C08F-5DBF-4BDA-9706-81B801A3E047}" destId="{1C28D485-3063-41BF-B5AB-2DD9662BA55C}" srcOrd="0" destOrd="0" presId="urn:microsoft.com/office/officeart/2005/8/layout/vList4"/>
    <dgm:cxn modelId="{DE937BA0-4DCC-4F1F-887A-E64D44ADD486}" type="presParOf" srcId="{0332C08F-5DBF-4BDA-9706-81B801A3E047}" destId="{62FC1435-30AE-4FC3-84B6-C11B2EB7C353}" srcOrd="1" destOrd="0" presId="urn:microsoft.com/office/officeart/2005/8/layout/vList4"/>
    <dgm:cxn modelId="{5476A592-8E3D-44FA-BDDA-062EAD1461F9}" type="presParOf" srcId="{0332C08F-5DBF-4BDA-9706-81B801A3E047}" destId="{B30A8F38-16CC-49BA-9170-5DEFA6B6F279}" srcOrd="2" destOrd="0" presId="urn:microsoft.com/office/officeart/2005/8/layout/vList4"/>
    <dgm:cxn modelId="{B6404A85-14A5-479B-A99F-B041A1C14636}" type="presParOf" srcId="{EB02DA66-D6DB-4D67-9728-D99FDEA1EB89}" destId="{283E3EB4-0A22-4231-B90D-18464181756F}" srcOrd="1" destOrd="0" presId="urn:microsoft.com/office/officeart/2005/8/layout/vList4"/>
    <dgm:cxn modelId="{617AA976-944D-4871-9ED5-94175C2A9623}" type="presParOf" srcId="{EB02DA66-D6DB-4D67-9728-D99FDEA1EB89}" destId="{E4F72FDF-5848-4B06-BC50-18DEBEDA90E2}" srcOrd="2" destOrd="0" presId="urn:microsoft.com/office/officeart/2005/8/layout/vList4"/>
    <dgm:cxn modelId="{3192638D-5B06-4C8B-B3AE-C5B7435EAFDD}" type="presParOf" srcId="{E4F72FDF-5848-4B06-BC50-18DEBEDA90E2}" destId="{D2847511-D116-41B2-8927-3E4673FBD370}" srcOrd="0" destOrd="0" presId="urn:microsoft.com/office/officeart/2005/8/layout/vList4"/>
    <dgm:cxn modelId="{D4441F54-ECE3-455C-80DB-E13085409293}" type="presParOf" srcId="{E4F72FDF-5848-4B06-BC50-18DEBEDA90E2}" destId="{D10F8530-4F10-4C28-A1ED-6C0751CED191}" srcOrd="1" destOrd="0" presId="urn:microsoft.com/office/officeart/2005/8/layout/vList4"/>
    <dgm:cxn modelId="{95F98037-1A41-4339-BFCB-6A59C28F8253}" type="presParOf" srcId="{E4F72FDF-5848-4B06-BC50-18DEBEDA90E2}" destId="{84BDF682-48C0-4DDF-8201-9D19F1B1C9D3}" srcOrd="2" destOrd="0" presId="urn:microsoft.com/office/officeart/2005/8/layout/vList4"/>
    <dgm:cxn modelId="{9C1E0E8C-2C8F-47A3-8DEB-458599EA5677}" type="presParOf" srcId="{EB02DA66-D6DB-4D67-9728-D99FDEA1EB89}" destId="{6466A961-4C5C-4D24-BE67-D1E74670C6A4}" srcOrd="3" destOrd="0" presId="urn:microsoft.com/office/officeart/2005/8/layout/vList4"/>
    <dgm:cxn modelId="{CD837EF7-85DD-4736-B574-7DC61E67F0BE}" type="presParOf" srcId="{EB02DA66-D6DB-4D67-9728-D99FDEA1EB89}" destId="{FA612F6E-9470-4251-B387-F0E7923B3999}" srcOrd="4" destOrd="0" presId="urn:microsoft.com/office/officeart/2005/8/layout/vList4"/>
    <dgm:cxn modelId="{24FF3525-7209-49C9-8A46-7B7367999599}" type="presParOf" srcId="{FA612F6E-9470-4251-B387-F0E7923B3999}" destId="{4ABF186D-89E0-4DA5-BC6F-5ECC555DDB58}" srcOrd="0" destOrd="0" presId="urn:microsoft.com/office/officeart/2005/8/layout/vList4"/>
    <dgm:cxn modelId="{B54B854D-C10A-405E-87F0-E04FFCC50F77}" type="presParOf" srcId="{FA612F6E-9470-4251-B387-F0E7923B3999}" destId="{5C973F06-82E7-4E32-9DCA-04171D35936A}" srcOrd="1" destOrd="0" presId="urn:microsoft.com/office/officeart/2005/8/layout/vList4"/>
    <dgm:cxn modelId="{ACDAB1E7-D4EF-406C-B724-39F6FB1FABE5}" type="presParOf" srcId="{FA612F6E-9470-4251-B387-F0E7923B3999}" destId="{10B3BB5A-A419-44B6-98EE-833C1108AEC4}" srcOrd="2" destOrd="0" presId="urn:microsoft.com/office/officeart/2005/8/layout/vList4"/>
    <dgm:cxn modelId="{7B6B37AF-D26E-4167-92D9-5F63DEAE2E9F}" type="presParOf" srcId="{EB02DA66-D6DB-4D67-9728-D99FDEA1EB89}" destId="{DC59C359-F292-4589-803E-D62C15DC6C85}" srcOrd="5" destOrd="0" presId="urn:microsoft.com/office/officeart/2005/8/layout/vList4"/>
    <dgm:cxn modelId="{D8DFA042-96BE-471B-A914-98B6740E4FB4}" type="presParOf" srcId="{EB02DA66-D6DB-4D67-9728-D99FDEA1EB89}" destId="{291E304D-8331-439E-BC8E-2C051119199B}" srcOrd="6" destOrd="0" presId="urn:microsoft.com/office/officeart/2005/8/layout/vList4"/>
    <dgm:cxn modelId="{4D313614-7DE5-4552-AE1A-AC1A3816FDD4}" type="presParOf" srcId="{291E304D-8331-439E-BC8E-2C051119199B}" destId="{E4A0DD96-BBF3-4F76-9968-190756857F1C}" srcOrd="0" destOrd="0" presId="urn:microsoft.com/office/officeart/2005/8/layout/vList4"/>
    <dgm:cxn modelId="{6A9F4598-23E1-415B-8845-9C49D08E3F37}" type="presParOf" srcId="{291E304D-8331-439E-BC8E-2C051119199B}" destId="{711F1743-7C71-47C7-8091-38BC08FDADCF}" srcOrd="1" destOrd="0" presId="urn:microsoft.com/office/officeart/2005/8/layout/vList4"/>
    <dgm:cxn modelId="{A6EE36F1-968C-40B3-BF86-11BCB73E70EC}" type="presParOf" srcId="{291E304D-8331-439E-BC8E-2C051119199B}" destId="{2C884CEE-1F55-4F7D-BCB4-1A0263AC1C0E}" srcOrd="2" destOrd="0" presId="urn:microsoft.com/office/officeart/2005/8/layout/vList4"/>
    <dgm:cxn modelId="{C64DE435-F8D4-4BD6-B99E-E71380716975}" type="presParOf" srcId="{EB02DA66-D6DB-4D67-9728-D99FDEA1EB89}" destId="{9AAF5F25-626C-4C39-8AA9-3A3D6A30067A}" srcOrd="7" destOrd="0" presId="urn:microsoft.com/office/officeart/2005/8/layout/vList4"/>
    <dgm:cxn modelId="{7106A6AC-3DB6-4F65-B511-783C5830DA21}" type="presParOf" srcId="{EB02DA66-D6DB-4D67-9728-D99FDEA1EB89}" destId="{A42D76FD-B9A0-4143-8441-93DB62097B2B}" srcOrd="8" destOrd="0" presId="urn:microsoft.com/office/officeart/2005/8/layout/vList4"/>
    <dgm:cxn modelId="{B6064ECC-00C4-4A69-AA5E-63F3434C9638}" type="presParOf" srcId="{A42D76FD-B9A0-4143-8441-93DB62097B2B}" destId="{2FA48182-1561-42D5-A89B-36956646672E}" srcOrd="0" destOrd="0" presId="urn:microsoft.com/office/officeart/2005/8/layout/vList4"/>
    <dgm:cxn modelId="{4C63D276-D8B8-4E26-A0FA-C64BDA6BEEC6}" type="presParOf" srcId="{A42D76FD-B9A0-4143-8441-93DB62097B2B}" destId="{0D35E028-05DF-4DB9-A940-788CED24C630}" srcOrd="1" destOrd="0" presId="urn:microsoft.com/office/officeart/2005/8/layout/vList4"/>
    <dgm:cxn modelId="{B2010900-C2FF-473C-A3DF-9883FEA349FD}" type="presParOf" srcId="{A42D76FD-B9A0-4143-8441-93DB62097B2B}" destId="{E663B270-D3EB-4224-9B46-B9B70F95D262}" srcOrd="2" destOrd="0" presId="urn:microsoft.com/office/officeart/2005/8/layout/vList4"/>
    <dgm:cxn modelId="{DA252785-3FB0-434C-9BA5-E34B0072BFE6}" type="presParOf" srcId="{EB02DA66-D6DB-4D67-9728-D99FDEA1EB89}" destId="{C64094E0-9ADE-4FD2-8312-E983701EC1C7}" srcOrd="9" destOrd="0" presId="urn:microsoft.com/office/officeart/2005/8/layout/vList4"/>
    <dgm:cxn modelId="{47713E27-7FC4-4039-ADBC-36A1C957B62F}" type="presParOf" srcId="{EB02DA66-D6DB-4D67-9728-D99FDEA1EB89}" destId="{07DB878F-C1E6-40DC-91D1-1FA3D5720957}" srcOrd="10" destOrd="0" presId="urn:microsoft.com/office/officeart/2005/8/layout/vList4"/>
    <dgm:cxn modelId="{0A7B6024-465F-484A-9AA7-9043B629CDBB}" type="presParOf" srcId="{07DB878F-C1E6-40DC-91D1-1FA3D5720957}" destId="{E3BF63F7-67B0-4D1C-934F-588C86F4D0B6}" srcOrd="0" destOrd="0" presId="urn:microsoft.com/office/officeart/2005/8/layout/vList4"/>
    <dgm:cxn modelId="{C0CDF2D3-EB43-4ED4-AACD-A479F92BD73E}" type="presParOf" srcId="{07DB878F-C1E6-40DC-91D1-1FA3D5720957}" destId="{434ADF91-F5B6-4BD6-BA2B-FB045A759747}" srcOrd="1" destOrd="0" presId="urn:microsoft.com/office/officeart/2005/8/layout/vList4"/>
    <dgm:cxn modelId="{45E3A29C-2306-43C0-B3C0-F5C6389E55E8}" type="presParOf" srcId="{07DB878F-C1E6-40DC-91D1-1FA3D5720957}" destId="{5CE94FB2-98F5-4B5B-B705-1B7D1F56E7D9}" srcOrd="2" destOrd="0" presId="urn:microsoft.com/office/officeart/2005/8/layout/vList4"/>
    <dgm:cxn modelId="{7555E9B7-CA06-4FE3-8361-5FA7A68828A9}" type="presParOf" srcId="{EB02DA66-D6DB-4D67-9728-D99FDEA1EB89}" destId="{AA2A9726-3176-45E9-8CCB-32A58F29DE08}" srcOrd="11" destOrd="0" presId="urn:microsoft.com/office/officeart/2005/8/layout/vList4"/>
    <dgm:cxn modelId="{6FA655C2-BF7D-43CD-9667-0F72713DE064}" type="presParOf" srcId="{EB02DA66-D6DB-4D67-9728-D99FDEA1EB89}" destId="{9849353F-0B36-4B4F-A410-3B5D2205411B}" srcOrd="12" destOrd="0" presId="urn:microsoft.com/office/officeart/2005/8/layout/vList4"/>
    <dgm:cxn modelId="{2C6E1AD6-9AFF-4CE2-8B68-C1A7322CE7F5}" type="presParOf" srcId="{9849353F-0B36-4B4F-A410-3B5D2205411B}" destId="{B1A12208-E118-4945-8473-37D0E24CAE24}" srcOrd="0" destOrd="0" presId="urn:microsoft.com/office/officeart/2005/8/layout/vList4"/>
    <dgm:cxn modelId="{E13F9B56-D87F-486A-928A-475D8F63DF7F}" type="presParOf" srcId="{9849353F-0B36-4B4F-A410-3B5D2205411B}" destId="{D180A17D-F8D7-4DBD-AF0A-531F8F164BC5}" srcOrd="1" destOrd="0" presId="urn:microsoft.com/office/officeart/2005/8/layout/vList4"/>
    <dgm:cxn modelId="{A04AC7D1-2A32-4279-8DBB-4C6B079753DF}" type="presParOf" srcId="{9849353F-0B36-4B4F-A410-3B5D2205411B}" destId="{541756CB-DB07-44EA-984A-3AAE714CC65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C3AFD-69AE-4CA2-BD83-5A1F3AD7DFAD}">
      <dsp:nvSpPr>
        <dsp:cNvPr id="0" name=""/>
        <dsp:cNvSpPr/>
      </dsp:nvSpPr>
      <dsp:spPr>
        <a:xfrm>
          <a:off x="0" y="260484"/>
          <a:ext cx="10694287" cy="1515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Chacun a le droit de garder le silence ou de parler,</a:t>
          </a:r>
          <a:br>
            <a:rPr lang="fr-BE" sz="2000" kern="1200" dirty="0">
              <a:latin typeface="Muli" panose="02000503000000000000" pitchFamily="2" charset="0"/>
            </a:rPr>
          </a:br>
          <a:r>
            <a:rPr lang="fr-BE" sz="2000" kern="1200" dirty="0">
              <a:latin typeface="Muli" panose="02000503000000000000" pitchFamily="2" charset="0"/>
            </a:rPr>
            <a:t>tout en veillant à laisser de la place à la parole de l’autre.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Lorsque l’on prend la parole, on parle pour soi et de soi.</a:t>
          </a:r>
        </a:p>
      </dsp:txBody>
      <dsp:txXfrm>
        <a:off x="0" y="260484"/>
        <a:ext cx="10694287" cy="1515150"/>
      </dsp:txXfrm>
    </dsp:sp>
    <dsp:sp modelId="{B23288B9-EF73-4D92-B864-536F7A81F8DE}">
      <dsp:nvSpPr>
        <dsp:cNvPr id="0" name=""/>
        <dsp:cNvSpPr/>
      </dsp:nvSpPr>
      <dsp:spPr>
        <a:xfrm>
          <a:off x="534714" y="68604"/>
          <a:ext cx="7486000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fr-BE" sz="2000" kern="1200" dirty="0">
              <a:latin typeface="Muli" panose="02000503000000000000" pitchFamily="2" charset="0"/>
            </a:rPr>
            <a:t>Règle d’équité et de respect</a:t>
          </a:r>
        </a:p>
      </dsp:txBody>
      <dsp:txXfrm>
        <a:off x="553448" y="87338"/>
        <a:ext cx="7448532" cy="346292"/>
      </dsp:txXfrm>
    </dsp:sp>
    <dsp:sp modelId="{547BB39F-2E04-4CB6-9E24-58A020112F97}">
      <dsp:nvSpPr>
        <dsp:cNvPr id="0" name=""/>
        <dsp:cNvSpPr/>
      </dsp:nvSpPr>
      <dsp:spPr>
        <a:xfrm>
          <a:off x="0" y="2037714"/>
          <a:ext cx="10694287" cy="114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Il est important de respecter la parole de l’autre, sans l’interrompre.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2000" kern="1200" dirty="0">
              <a:latin typeface="Muli" panose="02000503000000000000" pitchFamily="2" charset="0"/>
            </a:rPr>
            <a:t>Il est important de laisser la place aux points de vue différents.</a:t>
          </a:r>
        </a:p>
      </dsp:txBody>
      <dsp:txXfrm>
        <a:off x="0" y="2037714"/>
        <a:ext cx="10694287" cy="1146600"/>
      </dsp:txXfrm>
    </dsp:sp>
    <dsp:sp modelId="{25B134ED-4B01-482F-BEFB-972241F3E556}">
      <dsp:nvSpPr>
        <dsp:cNvPr id="0" name=""/>
        <dsp:cNvSpPr/>
      </dsp:nvSpPr>
      <dsp:spPr>
        <a:xfrm>
          <a:off x="534714" y="1845834"/>
          <a:ext cx="7486000" cy="38376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d’écoute</a:t>
          </a:r>
        </a:p>
      </dsp:txBody>
      <dsp:txXfrm>
        <a:off x="553448" y="1864568"/>
        <a:ext cx="7448532" cy="346292"/>
      </dsp:txXfrm>
    </dsp:sp>
    <dsp:sp modelId="{FF919472-73A4-4B13-9DC7-3A62ECFC0E80}">
      <dsp:nvSpPr>
        <dsp:cNvPr id="0" name=""/>
        <dsp:cNvSpPr/>
      </dsp:nvSpPr>
      <dsp:spPr>
        <a:xfrm>
          <a:off x="0" y="3446394"/>
          <a:ext cx="10694287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Chacun doit pouvoir s’exprimer en confiance. Les critiques et opinions exprimées portent sur des idées et non sur des personnes.</a:t>
          </a:r>
        </a:p>
      </dsp:txBody>
      <dsp:txXfrm>
        <a:off x="0" y="3446394"/>
        <a:ext cx="10694287" cy="1105650"/>
      </dsp:txXfrm>
    </dsp:sp>
    <dsp:sp modelId="{44F87C71-53E5-4AFA-A4DC-A5159963E1C7}">
      <dsp:nvSpPr>
        <dsp:cNvPr id="0" name=""/>
        <dsp:cNvSpPr/>
      </dsp:nvSpPr>
      <dsp:spPr>
        <a:xfrm>
          <a:off x="534714" y="3254514"/>
          <a:ext cx="7486000" cy="38376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de confiance</a:t>
          </a:r>
        </a:p>
      </dsp:txBody>
      <dsp:txXfrm>
        <a:off x="553448" y="3273248"/>
        <a:ext cx="7448532" cy="346292"/>
      </dsp:txXfrm>
    </dsp:sp>
    <dsp:sp modelId="{69704E30-44E6-43A4-9915-87B7CE77F3E1}">
      <dsp:nvSpPr>
        <dsp:cNvPr id="0" name=""/>
        <dsp:cNvSpPr/>
      </dsp:nvSpPr>
      <dsp:spPr>
        <a:xfrm>
          <a:off x="0" y="4814124"/>
          <a:ext cx="10694287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La parole de l’autre ne peut être rapportée à l’extérieur</a:t>
          </a:r>
          <a:br>
            <a:rPr lang="fr-BE" sz="2000" kern="1200" dirty="0">
              <a:latin typeface="Muli" panose="02000503000000000000" pitchFamily="2" charset="0"/>
            </a:rPr>
          </a:br>
          <a:r>
            <a:rPr lang="fr-BE" sz="2000" kern="1200" dirty="0">
              <a:latin typeface="Muli" panose="02000503000000000000" pitchFamily="2" charset="0"/>
            </a:rPr>
            <a:t>sans son consentement s’il risque d’être identifiable.</a:t>
          </a:r>
        </a:p>
      </dsp:txBody>
      <dsp:txXfrm>
        <a:off x="0" y="4814124"/>
        <a:ext cx="10694287" cy="1105650"/>
      </dsp:txXfrm>
    </dsp:sp>
    <dsp:sp modelId="{8354559C-E3C1-4CB5-ABF9-C101DEBAC680}">
      <dsp:nvSpPr>
        <dsp:cNvPr id="0" name=""/>
        <dsp:cNvSpPr/>
      </dsp:nvSpPr>
      <dsp:spPr>
        <a:xfrm>
          <a:off x="534714" y="4622244"/>
          <a:ext cx="7486000" cy="3837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de confidentialité</a:t>
          </a:r>
        </a:p>
      </dsp:txBody>
      <dsp:txXfrm>
        <a:off x="553448" y="4640978"/>
        <a:ext cx="7448532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8D485-3063-41BF-B5AB-2DD9662BA55C}">
      <dsp:nvSpPr>
        <dsp:cNvPr id="0" name=""/>
        <dsp:cNvSpPr/>
      </dsp:nvSpPr>
      <dsp:spPr>
        <a:xfrm>
          <a:off x="0" y="0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>
              <a:latin typeface="Muli" panose="02000503000000000000" pitchFamily="2" charset="0"/>
            </a:rPr>
            <a:t>Sécurité physique : </a:t>
          </a:r>
          <a:r>
            <a:rPr lang="fr-BE" sz="1300" kern="1200">
              <a:latin typeface="Muli" panose="02000503000000000000" pitchFamily="2" charset="0"/>
            </a:rPr>
            <a:t>Chaque personne prend soin de son intégrité physique et de celle des autres, notamment en prévenant tout type d’agression ou d’accident.</a:t>
          </a:r>
        </a:p>
      </dsp:txBody>
      <dsp:txXfrm>
        <a:off x="1958630" y="0"/>
        <a:ext cx="7453178" cy="762684"/>
      </dsp:txXfrm>
    </dsp:sp>
    <dsp:sp modelId="{62FC1435-30AE-4FC3-84B6-C11B2EB7C353}">
      <dsp:nvSpPr>
        <dsp:cNvPr id="0" name=""/>
        <dsp:cNvSpPr/>
      </dsp:nvSpPr>
      <dsp:spPr>
        <a:xfrm>
          <a:off x="76268" y="76268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47511-D116-41B2-8927-3E4673FBD370}">
      <dsp:nvSpPr>
        <dsp:cNvPr id="0" name=""/>
        <dsp:cNvSpPr/>
      </dsp:nvSpPr>
      <dsp:spPr>
        <a:xfrm>
          <a:off x="0" y="838952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>
              <a:latin typeface="Muli" panose="02000503000000000000" pitchFamily="2" charset="0"/>
            </a:rPr>
            <a:t>Intégrité personnelle : </a:t>
          </a:r>
          <a:r>
            <a:rPr lang="fr-BE" sz="1300" kern="1200">
              <a:latin typeface="Muli" panose="02000503000000000000" pitchFamily="2" charset="0"/>
            </a:rPr>
            <a:t>Au sein du groupe, chaque personne a la possibilité d’agir en conformité avec ses propres valeurs.</a:t>
          </a:r>
        </a:p>
      </dsp:txBody>
      <dsp:txXfrm>
        <a:off x="1958630" y="838952"/>
        <a:ext cx="7453178" cy="762684"/>
      </dsp:txXfrm>
    </dsp:sp>
    <dsp:sp modelId="{D10F8530-4F10-4C28-A1ED-6C0751CED191}">
      <dsp:nvSpPr>
        <dsp:cNvPr id="0" name=""/>
        <dsp:cNvSpPr/>
      </dsp:nvSpPr>
      <dsp:spPr>
        <a:xfrm>
          <a:off x="76268" y="915221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/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F186D-89E0-4DA5-BC6F-5ECC555DDB58}">
      <dsp:nvSpPr>
        <dsp:cNvPr id="0" name=""/>
        <dsp:cNvSpPr/>
      </dsp:nvSpPr>
      <dsp:spPr>
        <a:xfrm>
          <a:off x="0" y="1677905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>
              <a:latin typeface="Muli" panose="02000503000000000000" pitchFamily="2" charset="0"/>
            </a:rPr>
            <a:t>Protection des données : </a:t>
          </a:r>
          <a:r>
            <a:rPr lang="fr-BE" sz="1300" kern="1200">
              <a:latin typeface="Muli" panose="02000503000000000000" pitchFamily="2" charset="0"/>
            </a:rPr>
            <a:t>Les données (numériques) de chaque personne sont protégées de tout accès non autorisé, toute corruption ou tout vol tout au long de leur vie.</a:t>
          </a:r>
        </a:p>
      </dsp:txBody>
      <dsp:txXfrm>
        <a:off x="1958630" y="1677905"/>
        <a:ext cx="7453178" cy="762684"/>
      </dsp:txXfrm>
    </dsp:sp>
    <dsp:sp modelId="{5C973F06-82E7-4E32-9DCA-04171D35936A}">
      <dsp:nvSpPr>
        <dsp:cNvPr id="0" name=""/>
        <dsp:cNvSpPr/>
      </dsp:nvSpPr>
      <dsp:spPr>
        <a:xfrm>
          <a:off x="76268" y="1754174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/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A0DD96-BBF3-4F76-9968-190756857F1C}">
      <dsp:nvSpPr>
        <dsp:cNvPr id="0" name=""/>
        <dsp:cNvSpPr/>
      </dsp:nvSpPr>
      <dsp:spPr>
        <a:xfrm>
          <a:off x="0" y="2516858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>
              <a:latin typeface="Muli" panose="02000503000000000000" pitchFamily="2" charset="0"/>
            </a:rPr>
            <a:t>Sécurité émotionnelle : </a:t>
          </a:r>
          <a:r>
            <a:rPr lang="fr-BE" sz="1300" kern="1200">
              <a:latin typeface="Muli" panose="02000503000000000000" pitchFamily="2" charset="0"/>
            </a:rPr>
            <a:t>Chaque personne se sent suffisamment en confiance avec celles et ceux qui les encadrent pour s’épanouir.</a:t>
          </a:r>
        </a:p>
      </dsp:txBody>
      <dsp:txXfrm>
        <a:off x="1958630" y="2516858"/>
        <a:ext cx="7453178" cy="762684"/>
      </dsp:txXfrm>
    </dsp:sp>
    <dsp:sp modelId="{711F1743-7C71-47C7-8091-38BC08FDADCF}">
      <dsp:nvSpPr>
        <dsp:cNvPr id="0" name=""/>
        <dsp:cNvSpPr/>
      </dsp:nvSpPr>
      <dsp:spPr>
        <a:xfrm>
          <a:off x="76268" y="2593126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/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48182-1561-42D5-A89B-36956646672E}">
      <dsp:nvSpPr>
        <dsp:cNvPr id="0" name=""/>
        <dsp:cNvSpPr/>
      </dsp:nvSpPr>
      <dsp:spPr>
        <a:xfrm>
          <a:off x="0" y="3355811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>
              <a:latin typeface="Muli" panose="02000503000000000000" pitchFamily="2" charset="0"/>
            </a:rPr>
            <a:t>Sécurité psychologique : </a:t>
          </a:r>
          <a:r>
            <a:rPr lang="fr-BE" sz="1300" kern="1200">
              <a:latin typeface="Muli" panose="02000503000000000000" pitchFamily="2" charset="0"/>
            </a:rPr>
            <a:t>La dynamique du groupe permet à chaque personne d’être elle-même.</a:t>
          </a:r>
        </a:p>
      </dsp:txBody>
      <dsp:txXfrm>
        <a:off x="1958630" y="3355811"/>
        <a:ext cx="7453178" cy="762684"/>
      </dsp:txXfrm>
    </dsp:sp>
    <dsp:sp modelId="{0D35E028-05DF-4DB9-A940-788CED24C630}">
      <dsp:nvSpPr>
        <dsp:cNvPr id="0" name=""/>
        <dsp:cNvSpPr/>
      </dsp:nvSpPr>
      <dsp:spPr>
        <a:xfrm>
          <a:off x="76268" y="3432079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F63F7-67B0-4D1C-934F-588C86F4D0B6}">
      <dsp:nvSpPr>
        <dsp:cNvPr id="0" name=""/>
        <dsp:cNvSpPr/>
      </dsp:nvSpPr>
      <dsp:spPr>
        <a:xfrm>
          <a:off x="0" y="4194763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 dirty="0">
              <a:latin typeface="Muli" panose="02000503000000000000" pitchFamily="2" charset="0"/>
            </a:rPr>
            <a:t>Sécurité de l’endroit, de l’environnement : </a:t>
          </a:r>
          <a:r>
            <a:rPr lang="fr-BE" sz="1300" kern="1200" dirty="0">
              <a:latin typeface="Muli" panose="02000503000000000000" pitchFamily="2" charset="0"/>
            </a:rPr>
            <a:t>Chaque personne évolue dans un environnement qui ne présente aucun risque ni danger.</a:t>
          </a:r>
        </a:p>
      </dsp:txBody>
      <dsp:txXfrm>
        <a:off x="1958630" y="4194763"/>
        <a:ext cx="7453178" cy="762684"/>
      </dsp:txXfrm>
    </dsp:sp>
    <dsp:sp modelId="{434ADF91-F5B6-4BD6-BA2B-FB045A759747}">
      <dsp:nvSpPr>
        <dsp:cNvPr id="0" name=""/>
        <dsp:cNvSpPr/>
      </dsp:nvSpPr>
      <dsp:spPr>
        <a:xfrm>
          <a:off x="76268" y="4271032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A12208-E118-4945-8473-37D0E24CAE24}">
      <dsp:nvSpPr>
        <dsp:cNvPr id="0" name=""/>
        <dsp:cNvSpPr/>
      </dsp:nvSpPr>
      <dsp:spPr>
        <a:xfrm>
          <a:off x="0" y="5033716"/>
          <a:ext cx="9411808" cy="7626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300" b="1" u="sng" kern="1200" dirty="0">
              <a:latin typeface="Muli" panose="02000503000000000000" pitchFamily="2" charset="0"/>
            </a:rPr>
            <a:t>Hygiène de vie : </a:t>
          </a:r>
          <a:r>
            <a:rPr lang="fr-BE" sz="1300" kern="1200" dirty="0">
              <a:latin typeface="Muli" panose="02000503000000000000" pitchFamily="2" charset="0"/>
            </a:rPr>
            <a:t>Une série d’actes et d’attitudes permettent à chaque personne</a:t>
          </a:r>
          <a:br>
            <a:rPr lang="fr-BE" sz="1300" kern="1200" dirty="0">
              <a:latin typeface="Muli" panose="02000503000000000000" pitchFamily="2" charset="0"/>
            </a:rPr>
          </a:br>
          <a:r>
            <a:rPr lang="fr-BE" sz="1300" kern="1200" dirty="0">
              <a:latin typeface="Muli" panose="02000503000000000000" pitchFamily="2" charset="0"/>
            </a:rPr>
            <a:t>de maintenir son corps, son organisme et son mental en bonne santé.</a:t>
          </a:r>
        </a:p>
      </dsp:txBody>
      <dsp:txXfrm>
        <a:off x="1958630" y="5033716"/>
        <a:ext cx="7453178" cy="762684"/>
      </dsp:txXfrm>
    </dsp:sp>
    <dsp:sp modelId="{D180A17D-F8D7-4DBD-AF0A-531F8F164BC5}">
      <dsp:nvSpPr>
        <dsp:cNvPr id="0" name=""/>
        <dsp:cNvSpPr/>
      </dsp:nvSpPr>
      <dsp:spPr>
        <a:xfrm>
          <a:off x="76268" y="5109985"/>
          <a:ext cx="1882361" cy="61014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478" r="33478"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B8BE-9943-5047-9B0C-835AB6EC4931}" type="datetimeFigureOut">
              <a:t>21/12/2023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BE829-1B5E-D541-B58A-E10F0D2DB75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2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667-9F68-964D-96A1-ED51960D5DF3}" type="datetimeFigureOut">
              <a:t>21/12/2023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3A64A-C3BC-E34A-B67B-9D545D1EA98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03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17893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35305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89461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Pyramide de Deklerck</a:t>
            </a:r>
            <a:r>
              <a:rPr lang="fr-BE" sz="1800" b="1" dirty="0">
                <a:solidFill>
                  <a:srgbClr val="000000"/>
                </a:solidFill>
                <a:effectLst/>
                <a:latin typeface="Muli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BE" sz="18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Que ce soit dans les sections ou en conseil d’unité, il est fréquent de rencontrer des situations problématiques qui mettent à mal le bienêtre et la sécurité du groupe ou de ses membres.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BE" dirty="0"/>
              <a:t>Généralement, face à des violences entre jeunes, on ne met en place qu’une seule action ciblée en espérant que tout s’arrange.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fr-BE" dirty="0"/>
              <a:t>En réalité, plusieurs théories montrent que la gestion de ces violences implique plusieurs niveaux d’actions de prévention. Johan 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Deklerck, un chercheur de l’université de Leuven, 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propose un modèle de prévention pyramidal qui présente 4 niveaux d’action sur lesquels les adultes responsables d’un groupe peuvent agir. Nous allons les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découvrir ensemble maintenant, en partant du sommet de la pyramide.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43685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4 – Réaction/intervention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fr-BE" dirty="0"/>
              <a:t>Cette approche correspond à un traitement du phénomène focalisé sur le problème. C’est un niveau de prévention indirecte (qui appelle à d’autres actions par la suite).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fr-BE" dirty="0"/>
              <a:t>Elle vise les individus concernés par les comportements problématiques.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/>
              <a:t>Elle se présente sous la forme d’une réaction : ce sont des interventions très situationnelles, à court terme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en faisant éventuellement appel à des ressources extérieures.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/>
              <a:t>Cela  se traduit par des sanctions éducatives et réparatrices, des mesures d’accompagnement des scouts, etc.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L’objectif est de </a:t>
            </a:r>
            <a:r>
              <a:rPr lang="fr-BE" sz="1200" dirty="0">
                <a:latin typeface="Muli" panose="02000503000000000000" pitchFamily="2" charset="0"/>
              </a:rPr>
              <a:t>mettre fin aux comportements problématiques, limiter les dégâts et réparer des torts.</a:t>
            </a:r>
            <a:endParaRPr lang="fr-BE" sz="1200" dirty="0"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84190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3 – prévention spécifique</a:t>
            </a:r>
          </a:p>
          <a:p>
            <a:pPr marL="228600" indent="-228600" fontAlgn="base">
              <a:buFont typeface="+mj-lt"/>
              <a:buAutoNum type="arabicPeriod"/>
            </a:pPr>
            <a:r>
              <a:rPr lang="fr-BE" dirty="0"/>
              <a:t>Si le problème se répète, viennent alors les mesures de prévention spécifiques où les animateurs s’interrogent sur comment éviter que le problème survienne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ou </a:t>
            </a:r>
            <a:r>
              <a:rPr lang="fr-BE" sz="1200" u="none" dirty="0">
                <a:solidFill>
                  <a:srgbClr val="00808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pour</a:t>
            </a:r>
            <a:r>
              <a:rPr lang="fr-BE" sz="1200" u="sng" dirty="0">
                <a:solidFill>
                  <a:srgbClr val="00808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réduire les risques de le rencontrer à nouveau.</a:t>
            </a:r>
            <a:endParaRPr lang="fr-BE" dirty="0"/>
          </a:p>
          <a:p>
            <a:pPr marL="228600" indent="-228600" fontAlgn="base">
              <a:buFont typeface="+mj-lt"/>
              <a:buAutoNum type="arabicPeriod"/>
            </a:pPr>
            <a:r>
              <a:rPr lang="fr-BE" dirty="0"/>
              <a:t>Cette approche vise le groupe dans sa globalité.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dirty="0"/>
              <a:t>Elle se présente sous la forme d’une prévention directe ponctuelle. Par exemple, pour prévenir le harcèlement ou la consommation de produits psychotropes, il est possible d’organiser des sensibilisations aux phénomènes.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L’objectif est de </a:t>
            </a:r>
            <a:r>
              <a:rPr lang="fr-BE" sz="1200" dirty="0">
                <a:latin typeface="Muli" panose="02000503000000000000" pitchFamily="2" charset="0"/>
              </a:rPr>
              <a:t>r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éduire les risques d’apparition ou d’aggravation de comportements problématiques identifiés</a:t>
            </a:r>
            <a:r>
              <a:rPr lang="fr-BE" sz="1200" dirty="0">
                <a:latin typeface="Muli" panose="02000503000000000000" pitchFamily="2" charset="0"/>
              </a:rPr>
              <a:t>.</a:t>
            </a:r>
            <a:endParaRPr lang="fr-BE" sz="1800" dirty="0"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8081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2 – prévention générale</a:t>
            </a:r>
          </a:p>
          <a:p>
            <a:pPr marL="228600" indent="-228600" fontAlgn="base">
              <a:buAutoNum type="arabicPeriod"/>
            </a:pPr>
            <a:r>
              <a:rPr lang="fr-BE" dirty="0"/>
              <a:t>Progressivement, l’attention se déplace du problème au bienêtre. Il s’agit toujours de prévention directe, mais dans un cadre élargi.</a:t>
            </a:r>
          </a:p>
          <a:p>
            <a:pPr marL="228600" indent="-228600" fontAlgn="base">
              <a:buAutoNum type="arabicPeriod"/>
            </a:pPr>
            <a:r>
              <a:rPr lang="fr-BE" dirty="0"/>
              <a:t>Cette approche vise chaque individu qui compose le groupe. </a:t>
            </a:r>
          </a:p>
          <a:p>
            <a:pPr marL="228600" indent="-228600" fontAlgn="base">
              <a:buAutoNum type="arabicPeriod"/>
            </a:pPr>
            <a:r>
              <a:rPr lang="fr-BE" dirty="0"/>
              <a:t>Des activités de prévention sont régulièrement proposées. Des outils de communication, de négociation ou encore de médiation par les pairs (conseil) peuvent être travaillés à ce niveau. Un travail sur la confiance en soi (estime de soi), sur les émotions, etc. peut également être mis en place.</a:t>
            </a:r>
          </a:p>
          <a:p>
            <a:pPr marL="228600" indent="-228600" fontAlgn="base">
              <a:buAutoNum type="arabicPeriod"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L’objectif est de </a:t>
            </a:r>
            <a:r>
              <a:rPr lang="fr-BE" sz="1200" dirty="0">
                <a:latin typeface="Muli" panose="02000503000000000000" pitchFamily="2" charset="0"/>
              </a:rPr>
              <a:t>développer l’empathie et les habiletés sociales, relationnelles et émotionnelles de chaque scout composant le groupe.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7677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1 – prévention fondamentale</a:t>
            </a:r>
          </a:p>
          <a:p>
            <a:pPr marL="228600" indent="-228600" fontAlgn="base">
              <a:buAutoNum type="arabicPeriod"/>
            </a:pPr>
            <a:r>
              <a:rPr lang="fr-BE" dirty="0"/>
              <a:t>Le focus est clairement ici davantage sur le bienêtre avec des actions de prévention fondamentale. </a:t>
            </a:r>
          </a:p>
          <a:p>
            <a:pPr marL="228600" indent="-228600" fontAlgn="base">
              <a:buAutoNum type="arabicPeriod"/>
            </a:pPr>
            <a:r>
              <a:rPr lang="fr-BE" dirty="0"/>
              <a:t>Cette approche vise le groupe dans sa globalité.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fr-BE" dirty="0"/>
              <a:t>Il n’est plus vraiment question de prévention directe, étant donné que le problème n’est plus mentionné. Le travail s’effectue alors sur tout le contexte, qui a une influence sur les interactions. Il s’agit entre autres d’activités comme la construction d’une charte de section ou les jeux de coopération. 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fontAlgn="base">
              <a:buAutoNum type="arabicPeriod"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L’objectif est de </a:t>
            </a:r>
            <a:r>
              <a:rPr lang="fr-BE" sz="1200" dirty="0">
                <a:latin typeface="Muli" panose="02000503000000000000" pitchFamily="2" charset="0"/>
              </a:rPr>
              <a:t>favoriser la qualité de vie et développer le vivre ensemble du groupe tout entier.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4805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896620" lvl="0" indent="0">
              <a:spcBef>
                <a:spcPts val="1200"/>
              </a:spcBef>
              <a:buClr>
                <a:srgbClr val="0A4275"/>
              </a:buClr>
              <a:buFont typeface="Muli SemiBold" pitchFamily="2" charset="0"/>
              <a:buNone/>
              <a:tabLst>
                <a:tab pos="228600" algn="l"/>
              </a:tabLst>
            </a:pPr>
            <a:r>
              <a:rPr lang="fr-B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</a:t>
            </a:r>
          </a:p>
          <a:p>
            <a:pPr marL="0" marR="896620" lvl="0" indent="0">
              <a:spcBef>
                <a:spcPts val="1200"/>
              </a:spcBef>
              <a:buClr>
                <a:srgbClr val="0A4275"/>
              </a:buClr>
              <a:buFont typeface="Muli SemiBold" pitchFamily="2" charset="0"/>
              <a:buNone/>
              <a:tabLst>
                <a:tab pos="228600" algn="l"/>
              </a:tabLst>
            </a:pP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fr-BE" sz="1800" b="0" kern="0" dirty="0">
                <a:solidFill>
                  <a:srgbClr val="0A4275"/>
                </a:solidFill>
                <a:effectLst/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4 niveaux de la pyramide sont essentiels. </a:t>
            </a: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Néanmoins, la pyramide montre que, plus on insiste sur la prévention fondamentale (niveau 1) et sur la prévention générale (niveau 2) :  moins la prévention spécifique (niveau 3) et les mesures d’interventions (niveau 4) seront nécessaires ; plus la prévention spécifique (niveau 3) et les mesures d’interventions (niveau 4) seront comprises, adaptées, acceptées et efficaces.</a:t>
            </a:r>
          </a:p>
          <a:p>
            <a:pPr fontAlgn="base"/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0277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0483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590" y="431654"/>
            <a:ext cx="4726513" cy="56997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30153" y="229676"/>
            <a:ext cx="11697388" cy="6426618"/>
          </a:xfrm>
          <a:prstGeom prst="rect">
            <a:avLst/>
          </a:prstGeom>
          <a:solidFill>
            <a:srgbClr val="0B4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43" y="1247657"/>
            <a:ext cx="3536731" cy="4264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1169738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 userDrawn="1"/>
        </p:nvSpPr>
        <p:spPr>
          <a:xfrm>
            <a:off x="11030892" y="5615612"/>
            <a:ext cx="1242388" cy="124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378304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87C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30581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1045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104579"/>
                </a:solidFill>
              </a:ln>
              <a:solidFill>
                <a:srgbClr val="104579"/>
              </a:solidFill>
            </a:endParaRPr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BC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F3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50" r:id="rId3"/>
    <p:sldLayoutId id="2147483671" r:id="rId4"/>
    <p:sldLayoutId id="2147483672" r:id="rId5"/>
    <p:sldLayoutId id="2147483676" r:id="rId6"/>
    <p:sldLayoutId id="2147483681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13.jpe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41.xml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image" Target="../media/image13.jpeg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1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3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14.png"/><Relationship Id="rId18" Type="http://schemas.openxmlformats.org/officeDocument/2006/relationships/image" Target="../media/image15.png"/><Relationship Id="rId3" Type="http://schemas.openxmlformats.org/officeDocument/2006/relationships/tags" Target="../tags/tag64.xml"/><Relationship Id="rId21" Type="http://schemas.openxmlformats.org/officeDocument/2006/relationships/image" Target="../media/image18.png"/><Relationship Id="rId7" Type="http://schemas.openxmlformats.org/officeDocument/2006/relationships/tags" Target="../tags/tag68.xml"/><Relationship Id="rId12" Type="http://schemas.microsoft.com/office/2018/10/relationships/comments" Target="../comments/modernComment_149_C0CF159F.xml"/><Relationship Id="rId17" Type="http://schemas.openxmlformats.org/officeDocument/2006/relationships/hyperlink" Target="https://learn.scout.org/resource/safe-harm-anti-bullying-toolkit" TargetMode="External"/><Relationship Id="rId2" Type="http://schemas.openxmlformats.org/officeDocument/2006/relationships/tags" Target="../tags/tag63.xml"/><Relationship Id="rId16" Type="http://schemas.openxmlformats.org/officeDocument/2006/relationships/hyperlink" Target="https://lesscouts.be/fr/le-scoutisme/la-federation-les-scouts/les-positions-federales/politique-de-protection-des-jeunes-et-des-adultes/scout-place-safe-place" TargetMode="External"/><Relationship Id="rId20" Type="http://schemas.openxmlformats.org/officeDocument/2006/relationships/image" Target="../media/image17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66.xml"/><Relationship Id="rId15" Type="http://schemas.openxmlformats.org/officeDocument/2006/relationships/hyperlink" Target="https://partage.lesscouts.be/fr/activites?order=undefined&amp;search=harc%C3%A8lement" TargetMode="External"/><Relationship Id="rId23" Type="http://schemas.openxmlformats.org/officeDocument/2006/relationships/image" Target="../media/image20.png"/><Relationship Id="rId10" Type="http://schemas.openxmlformats.org/officeDocument/2006/relationships/slideLayout" Target="../slideLayouts/slideLayout3.xml"/><Relationship Id="rId19" Type="http://schemas.openxmlformats.org/officeDocument/2006/relationships/image" Target="../media/image16.png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hyperlink" Target="https://lesscouts.be/fr/le-scoutisme/bienetre-et-securite/prevention-harcelement" TargetMode="External"/><Relationship Id="rId2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1.xml"/><Relationship Id="rId6" Type="http://schemas.openxmlformats.org/officeDocument/2006/relationships/hyperlink" Target="https://www.lerph.be/rph.php" TargetMode="External"/><Relationship Id="rId5" Type="http://schemas.openxmlformats.org/officeDocument/2006/relationships/hyperlink" Target="https://www.universitedepaix.org/niveaux-dactions-pour-creer-le-changement/" TargetMode="External"/><Relationship Id="rId4" Type="http://schemas.openxmlformats.org/officeDocument/2006/relationships/hyperlink" Target="https://lespetitscitoyens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tags" Target="../tags/tag7.xml"/><Relationship Id="rId7" Type="http://schemas.openxmlformats.org/officeDocument/2006/relationships/diagramLayout" Target="../diagrams/layout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diagramData" Target="../diagrams/data1.xml"/><Relationship Id="rId5" Type="http://schemas.openxmlformats.org/officeDocument/2006/relationships/notesSlide" Target="../notesSlides/notesSlide1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notesSlide" Target="../notesSlides/notesSlide2.xml"/><Relationship Id="rId9" Type="http://schemas.microsoft.com/office/2007/relationships/diagramDrawing" Target="../diagrams/drawin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3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13.jpe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13.jpe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1140539" y="3224664"/>
            <a:ext cx="93406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87C846"/>
                </a:solidFill>
                <a:latin typeface="Muli Light" charset="0"/>
                <a:ea typeface="Muli Light" charset="0"/>
                <a:cs typeface="Muli Light" charset="0"/>
              </a:rPr>
              <a:t>Kit TU</a:t>
            </a:r>
            <a:endParaRPr lang="fr-FR" sz="5500" b="1" i="0" dirty="0">
              <a:solidFill>
                <a:srgbClr val="87C846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814330" y="2122658"/>
            <a:ext cx="99930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0" dirty="0">
                <a:solidFill>
                  <a:srgbClr val="0B447B"/>
                </a:solidFill>
                <a:latin typeface="Muli Black" charset="0"/>
                <a:ea typeface="Muli Black" charset="0"/>
                <a:cs typeface="Muli Black" charset="0"/>
              </a:rPr>
              <a:t>Bienêtre et sécurité</a:t>
            </a:r>
          </a:p>
        </p:txBody>
      </p:sp>
    </p:spTree>
    <p:extLst>
      <p:ext uri="{BB962C8B-B14F-4D97-AF65-F5344CB8AC3E}">
        <p14:creationId xmlns:p14="http://schemas.microsoft.com/office/powerpoint/2010/main" val="187265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75086" y="928128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chaque individu qui compose le groupe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01249" y="2441987"/>
            <a:ext cx="3092580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576457" y="2491014"/>
            <a:ext cx="403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régulière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3796" y="3924939"/>
            <a:ext cx="5067561" cy="169278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697233" y="3986505"/>
            <a:ext cx="47606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développer l’empathie et les habiletés sociales, relationnelles et émotionnelles de chaque scout composant le groupe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0753AB9-F85F-6483-4C19-0F81F975E6DA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>
            <a:off x="734082" y="3894496"/>
            <a:ext cx="1186282" cy="355881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20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75086" y="972196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 groupe dans sa globalité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01249" y="2441987"/>
            <a:ext cx="3341396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576457" y="2491014"/>
            <a:ext cx="403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permanente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3796" y="3924939"/>
            <a:ext cx="5067561" cy="15614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favoriser la qualité de vie et développer le vivre ensemble du groupe tout entier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0753AB9-F85F-6483-4C19-0F81F975E6DA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 flipV="1">
            <a:off x="6543796" y="5935057"/>
            <a:ext cx="1438571" cy="277382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39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A87298-1C89-4FA9-428C-5EEEF50598E9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9" y="61947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887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2844800" y="3385689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Ressources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 dirty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284998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>
            <p:custDataLst>
              <p:tags r:id="rId1"/>
            </p:custDataLst>
          </p:nvPr>
        </p:nvSpPr>
        <p:spPr>
          <a:xfrm>
            <a:off x="263855" y="532538"/>
            <a:ext cx="10654353" cy="98488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R="896620" algn="just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fr-FR" sz="3600" b="1" kern="0" dirty="0">
                <a:solidFill>
                  <a:srgbClr val="0A4275"/>
                </a:solidFill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Ressources scoutes</a:t>
            </a:r>
          </a:p>
          <a:p>
            <a:pPr marR="896620" algn="just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</a:pPr>
            <a:endParaRPr lang="fr-BE" sz="1200" dirty="0">
              <a:solidFill>
                <a:srgbClr val="000000"/>
              </a:solidFill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 descr="Une image contenant texte, logo, Graphique, symbole&#10;&#10;Description générée automatiquement">
            <a:extLst>
              <a:ext uri="{FF2B5EF4-FFF2-40B4-BE49-F238E27FC236}">
                <a16:creationId xmlns:a16="http://schemas.microsoft.com/office/drawing/2014/main" id="{EE115ED1-4905-4189-45DA-753587512E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260" y="1001409"/>
            <a:ext cx="1700775" cy="1700775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79B99197-B14F-B133-59D7-D00FDF2A8F3C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30623853"/>
              </p:ext>
            </p:extLst>
          </p:nvPr>
        </p:nvGraphicFramePr>
        <p:xfrm>
          <a:off x="346048" y="2691830"/>
          <a:ext cx="11664292" cy="3939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16073">
                  <a:extLst>
                    <a:ext uri="{9D8B030D-6E8A-4147-A177-3AD203B41FA5}">
                      <a16:colId xmlns:a16="http://schemas.microsoft.com/office/drawing/2014/main" val="3255454419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1104780115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1087254924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3264590694"/>
                    </a:ext>
                  </a:extLst>
                </a:gridCol>
              </a:tblGrid>
              <a:tr h="39397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</a:rPr>
                        <a:t>Page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  <a:hlinkClick r:id="rId14"/>
                        </a:rPr>
                        <a:t>Prévention harcèlement</a:t>
                      </a:r>
                      <a:r>
                        <a:rPr lang="fr-BE" dirty="0">
                          <a:latin typeface="Muli"/>
                        </a:rPr>
                        <a:t> du site web Les Scouts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  <a:hlinkClick r:id="rId15"/>
                        </a:rPr>
                        <a:t>Activités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</a:rPr>
                        <a:t>du HUB Ressources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</a:rPr>
                        <a:t>du site web Les Scouts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>
                        <a:latin typeface="Mul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</a:rPr>
                        <a:t>Page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  <a:hlinkClick r:id="rId16"/>
                        </a:rPr>
                        <a:t>Scout place, </a:t>
                      </a:r>
                      <a:r>
                        <a:rPr lang="fr-BE" dirty="0" err="1">
                          <a:latin typeface="Muli"/>
                          <a:hlinkClick r:id="rId16"/>
                        </a:rPr>
                        <a:t>safe</a:t>
                      </a:r>
                      <a:r>
                        <a:rPr lang="fr-BE" dirty="0">
                          <a:latin typeface="Muli"/>
                          <a:hlinkClick r:id="rId16"/>
                        </a:rPr>
                        <a:t> place </a:t>
                      </a:r>
                      <a:r>
                        <a:rPr lang="fr-BE" dirty="0">
                          <a:latin typeface="Muli"/>
                        </a:rPr>
                        <a:t>du site web Les Scouts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>
                        <a:latin typeface="Mul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>
                          <a:latin typeface="Muli" panose="02000503000000000000" pitchFamily="2" charset="0"/>
                          <a:hlinkClick r:id="rId17"/>
                        </a:rPr>
                        <a:t>Boite à outil</a:t>
                      </a:r>
                      <a:br>
                        <a:rPr lang="fr-BE" dirty="0">
                          <a:latin typeface="Muli" panose="02000503000000000000" pitchFamily="2" charset="0"/>
                          <a:hlinkClick r:id="rId17"/>
                        </a:rPr>
                      </a:br>
                      <a:r>
                        <a:rPr lang="fr-BE" dirty="0">
                          <a:latin typeface="Muli" panose="02000503000000000000" pitchFamily="2" charset="0"/>
                          <a:hlinkClick r:id="rId17"/>
                        </a:rPr>
                        <a:t>anti-harcèlement</a:t>
                      </a:r>
                      <a:br>
                        <a:rPr lang="fr-BE" dirty="0">
                          <a:latin typeface="Muli" panose="02000503000000000000" pitchFamily="2" charset="0"/>
                        </a:rPr>
                      </a:br>
                      <a:r>
                        <a:rPr lang="fr-BE" dirty="0">
                          <a:latin typeface="Muli" panose="02000503000000000000" pitchFamily="2" charset="0"/>
                        </a:rPr>
                        <a:t>(Organisation mondiale du mouvement scout)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64456941"/>
                  </a:ext>
                </a:extLst>
              </a:tr>
            </a:tbl>
          </a:graphicData>
        </a:graphic>
      </p:graphicFrame>
      <p:pic>
        <p:nvPicPr>
          <p:cNvPr id="11" name="Image 10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D6CD43A4-4CD3-8790-5E94-1C1E0690BF9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87" y="3888545"/>
            <a:ext cx="1980000" cy="1980000"/>
          </a:xfrm>
          <a:prstGeom prst="rect">
            <a:avLst/>
          </a:prstGeom>
        </p:spPr>
      </p:pic>
      <p:pic>
        <p:nvPicPr>
          <p:cNvPr id="13" name="Image 12" descr="Une image contenant motif, carré, Symétrie, pixel&#10;&#10;Description générée automatiquement">
            <a:extLst>
              <a:ext uri="{FF2B5EF4-FFF2-40B4-BE49-F238E27FC236}">
                <a16:creationId xmlns:a16="http://schemas.microsoft.com/office/drawing/2014/main" id="{A3732C88-CD66-F4DA-C63F-3418A919FBC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10" y="3888545"/>
            <a:ext cx="1980000" cy="1980000"/>
          </a:xfrm>
          <a:prstGeom prst="rect">
            <a:avLst/>
          </a:prstGeom>
        </p:spPr>
      </p:pic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D1A951F-D8E0-4ED1-7537-083A3AD3C8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24" y="532538"/>
            <a:ext cx="3938423" cy="2784851"/>
          </a:xfrm>
          <a:prstGeom prst="rect">
            <a:avLst/>
          </a:prstGeom>
        </p:spPr>
      </p:pic>
      <p:pic>
        <p:nvPicPr>
          <p:cNvPr id="17" name="Image 16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0A6B4A60-9F39-10CE-5C67-6876B463A32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971" y="3876591"/>
            <a:ext cx="1980000" cy="1980000"/>
          </a:xfrm>
          <a:prstGeom prst="rect">
            <a:avLst/>
          </a:prstGeom>
        </p:spPr>
      </p:pic>
      <p:pic>
        <p:nvPicPr>
          <p:cNvPr id="19" name="Image 18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002168B9-BDB3-C2C4-6C0F-D943E039FD6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113" y="3888545"/>
            <a:ext cx="1980000" cy="1980000"/>
          </a:xfrm>
          <a:prstGeom prst="rect">
            <a:avLst/>
          </a:prstGeom>
        </p:spPr>
      </p:pic>
      <p:pic>
        <p:nvPicPr>
          <p:cNvPr id="25" name="Image 24" descr="Une image contenant symbole, Graphique, cercle, clipart&#10;&#10;Description générée automatiquement">
            <a:extLst>
              <a:ext uri="{FF2B5EF4-FFF2-40B4-BE49-F238E27FC236}">
                <a16:creationId xmlns:a16="http://schemas.microsoft.com/office/drawing/2014/main" id="{24049E5E-428B-4971-0BAD-609D6D12EE9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43" y="1302755"/>
            <a:ext cx="1055865" cy="119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9695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1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>
            <p:custDataLst>
              <p:tags r:id="rId1"/>
            </p:custDataLst>
          </p:nvPr>
        </p:nvSpPr>
        <p:spPr>
          <a:xfrm>
            <a:off x="263855" y="532538"/>
            <a:ext cx="10654353" cy="596413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R="896620" algn="just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</a:pPr>
            <a:endParaRPr lang="fr-BE" sz="1200" dirty="0">
              <a:solidFill>
                <a:srgbClr val="000000"/>
              </a:solidFill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fr-BE" sz="2800" b="1" dirty="0">
                <a:solidFill>
                  <a:srgbClr val="0A4275"/>
                </a:solidFill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(Re)sources :</a:t>
            </a:r>
          </a:p>
          <a:p>
            <a:pPr algn="just">
              <a:lnSpc>
                <a:spcPct val="107000"/>
              </a:lnSpc>
              <a:spcBef>
                <a:spcPts val="200"/>
              </a:spcBef>
            </a:pPr>
            <a:r>
              <a:rPr lang="fr-BE" sz="2000" b="1" u="sng" dirty="0">
                <a:latin typeface="Muli" panose="02000503000000000000" pitchFamily="2" charset="0"/>
                <a:cs typeface="Times New Roman" panose="02020603050405020304" pitchFamily="18" charset="0"/>
              </a:rPr>
              <a:t>Sites internet</a:t>
            </a:r>
          </a:p>
          <a:p>
            <a:pPr marL="285750" indent="-285750" fontAlgn="base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BE" sz="2000" dirty="0">
                <a:latin typeface="Muli" panose="02000503000000000000" pitchFamily="2" charset="0"/>
                <a:hlinkClick r:id="rId4"/>
              </a:rPr>
              <a:t>Les petits citoyens </a:t>
            </a:r>
            <a:r>
              <a:rPr lang="fr-BE" sz="2000" dirty="0">
                <a:latin typeface="Muli" panose="02000503000000000000" pitchFamily="2" charset="0"/>
              </a:rPr>
              <a:t>: programme proposant des outils pédagogiques de médiation et de sensibilisation adaptés aux enfants en vue de participer au développement d’une citoyenneté active dès le plus jeune âge </a:t>
            </a:r>
          </a:p>
          <a:p>
            <a:pPr marL="285750" indent="-28575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2000" dirty="0">
                <a:latin typeface="Muli" panose="02000503000000000000" pitchFamily="2" charset="0"/>
              </a:rPr>
              <a:t>Niveaux d’action pour créer le changement : </a:t>
            </a:r>
            <a:r>
              <a:rPr lang="fr-BE" sz="2000" u="sng" dirty="0">
                <a:latin typeface="Muli" panose="02000503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fr-BE" sz="2000" u="sng" dirty="0">
                <a:latin typeface="Muli" panose="02000503000000000000" pitchFamily="2" charset="0"/>
                <a:hlinkClick r:id="rId5"/>
              </a:rPr>
              <a:t>://www.universitedepaix.org/niveaux-dactions-pour-creer-le-changement/</a:t>
            </a:r>
            <a:r>
              <a:rPr lang="fr-BE" sz="2000" dirty="0">
                <a:latin typeface="Muli" panose="02000503000000000000" pitchFamily="2" charset="0"/>
              </a:rPr>
              <a:t> </a:t>
            </a:r>
          </a:p>
          <a:p>
            <a:pPr marL="285750" indent="-28575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2000" u="sng" dirty="0">
                <a:latin typeface="Muli" panose="02000503000000000000" pitchFamily="2" charset="0"/>
                <a:hlinkClick r:id="rId6"/>
              </a:rPr>
              <a:t>Réseau Prévention Harcèlement</a:t>
            </a:r>
            <a:r>
              <a:rPr lang="fr-BE" sz="2000" dirty="0">
                <a:latin typeface="Muli" panose="02000503000000000000" pitchFamily="2" charset="0"/>
              </a:rPr>
              <a:t> : ASBL visant à favoriser les échanges entre intervenants de différents secteurs (enseignement, jeunesse, égalité des chances, promotion de la santé, aide à la jeunesse, …) de manière pluraliste</a:t>
            </a:r>
          </a:p>
          <a:p>
            <a:pPr algn="just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</a:pPr>
            <a:r>
              <a:rPr lang="fr-FR" sz="2000" b="1" u="sng" dirty="0"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Documents</a:t>
            </a:r>
            <a:endParaRPr lang="fr-BE" sz="2000" b="1" u="sng" dirty="0">
              <a:latin typeface="Muli" panose="02000503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BE" sz="2000" i="1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 harcèlement entre jeunes : comprendre, identifier, agir</a:t>
            </a:r>
            <a:r>
              <a:rPr lang="fr-BE" sz="2000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Université de Paix, Namur, 2021.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r-BE" sz="2000" i="1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 harcèlement et le cyberharcèlement en milieu scolaire 2.0, l</a:t>
            </a:r>
            <a:r>
              <a:rPr lang="en-US" sz="20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fr-BE" sz="2000" i="1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affaire de tous</a:t>
            </a:r>
            <a:r>
              <a:rPr lang="fr-BE" sz="2000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Province de Liège, Liège, 2018.</a:t>
            </a:r>
          </a:p>
        </p:txBody>
      </p:sp>
    </p:spTree>
    <p:extLst>
      <p:ext uri="{BB962C8B-B14F-4D97-AF65-F5344CB8AC3E}">
        <p14:creationId xmlns:p14="http://schemas.microsoft.com/office/powerpoint/2010/main" val="3460244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1828800" y="3537737"/>
            <a:ext cx="8258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Notr</a:t>
            </a:r>
            <a:r>
              <a:rPr lang="fr-FR" sz="3200" b="1" i="0" baseline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e cadre de bienveillance</a:t>
            </a:r>
            <a:endParaRPr lang="fr-FR" sz="3200" b="1" i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54769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notre cadre de bienveillance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A99CCE53-A6E5-138A-43FF-FDE15904FBCD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3314401"/>
              </p:ext>
            </p:extLst>
          </p:nvPr>
        </p:nvGraphicFramePr>
        <p:xfrm>
          <a:off x="373763" y="652165"/>
          <a:ext cx="10694287" cy="598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19128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3656495" y="3396459"/>
            <a:ext cx="4853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0" baseline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Sept types de sécurité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21293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sept types de sécurité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définitions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5E8C63B9-0A60-6604-7241-BA57A9C63D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927857"/>
              </p:ext>
            </p:extLst>
          </p:nvPr>
        </p:nvGraphicFramePr>
        <p:xfrm>
          <a:off x="1187767" y="709127"/>
          <a:ext cx="9411809" cy="5806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73806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FC1435-30AE-4FC3-84B6-C11B2EB7C3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28D485-3063-41BF-B5AB-2DD9662BA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0F8530-4F10-4C28-A1ED-6C0751CED1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847511-D116-41B2-8927-3E4673FBD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973F06-82E7-4E32-9DCA-04171D3593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BF186D-89E0-4DA5-BC6F-5ECC555DDB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1F1743-7C71-47C7-8091-38BC08FDAD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A0DD96-BBF3-4F76-9968-190756857F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35E028-05DF-4DB9-A940-788CED24C6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A48182-1561-42D5-A89B-3695664667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4ADF91-F5B6-4BD6-BA2B-FB045A759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BF63F7-67B0-4D1C-934F-588C86F4D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80A17D-F8D7-4DBD-AF0A-531F8F164B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12208-E118-4945-8473-37D0E24CA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2844800" y="3385689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La pyramide de Deklerck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273766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A87298-1C89-4FA9-428C-5EEEF50598E9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9" y="61947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15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142E3AA-24AF-F469-569E-9ACBA277FD01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>
            <a:off x="2133600" y="942642"/>
            <a:ext cx="1033669" cy="5830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5085" y="919794"/>
            <a:ext cx="5067561" cy="10156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675086" y="928128"/>
            <a:ext cx="5067559" cy="101566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les individus concernés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par les comportements problématiques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401249" y="2485528"/>
            <a:ext cx="4397828" cy="101566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576458" y="2491014"/>
            <a:ext cx="4034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réactive,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réalisée à un moment donné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543796" y="3924939"/>
            <a:ext cx="5067561" cy="141403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mettre fin aux comportements problématiques, limiter les dégâts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et réparer des torts</a:t>
            </a:r>
          </a:p>
        </p:txBody>
      </p:sp>
    </p:spTree>
    <p:extLst>
      <p:ext uri="{BB962C8B-B14F-4D97-AF65-F5344CB8AC3E}">
        <p14:creationId xmlns:p14="http://schemas.microsoft.com/office/powerpoint/2010/main" val="101283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142E3AA-24AF-F469-569E-9ACBA277FD01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4905829" y="2307771"/>
            <a:ext cx="1030514" cy="68558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675086" y="972196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 groupe dans sa globalité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401249" y="2485529"/>
            <a:ext cx="3210770" cy="8364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576458" y="2557116"/>
            <a:ext cx="2856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ponctuelle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543796" y="3924939"/>
            <a:ext cx="5067561" cy="141403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</a:t>
            </a:r>
            <a:r>
              <a:rPr lang="fr-BE" sz="20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éduire les risques d’apparition ou d’aggravation de comportements problématiques identifiés</a:t>
            </a:r>
            <a:endParaRPr lang="fr-BE" sz="2000" dirty="0">
              <a:latin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36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e9ed72-ed54-43e8-90b8-41f33548e18d" xsi:nil="true"/>
    <lcf76f155ced4ddcb4097134ff3c332f xmlns="21dc6afd-ffc6-4c35-86da-97abba288f4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4A4C70230C624EACF7860F89A9F1C6" ma:contentTypeVersion="16" ma:contentTypeDescription="Crée un document." ma:contentTypeScope="" ma:versionID="cec87a2fa0a407fd55c41267d0b71807">
  <xsd:schema xmlns:xsd="http://www.w3.org/2001/XMLSchema" xmlns:xs="http://www.w3.org/2001/XMLSchema" xmlns:p="http://schemas.microsoft.com/office/2006/metadata/properties" xmlns:ns2="21dc6afd-ffc6-4c35-86da-97abba288f45" xmlns:ns3="fbe9ed72-ed54-43e8-90b8-41f33548e18d" targetNamespace="http://schemas.microsoft.com/office/2006/metadata/properties" ma:root="true" ma:fieldsID="03a7959d32d2aa4c730f7e735bb0dbfe" ns2:_="" ns3:_="">
    <xsd:import namespace="21dc6afd-ffc6-4c35-86da-97abba288f45"/>
    <xsd:import namespace="fbe9ed72-ed54-43e8-90b8-41f33548e1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c6afd-ffc6-4c35-86da-97abba288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5e3223ef-a093-4b24-a39a-b6bb6d4c5b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e9ed72-ed54-43e8-90b8-41f33548e18d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e4de5d0-5cdb-4494-9c17-9048d0d0829f}" ma:internalName="TaxCatchAll" ma:showField="CatchAllData" ma:web="fbe9ed72-ed54-43e8-90b8-41f33548e1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13A9D8-766D-4E60-B6A5-561711D5BBA1}">
  <ds:schemaRefs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fbe9ed72-ed54-43e8-90b8-41f33548e18d"/>
    <ds:schemaRef ds:uri="http://schemas.microsoft.com/office/2006/documentManagement/types"/>
    <ds:schemaRef ds:uri="http://schemas.microsoft.com/office/infopath/2007/PartnerControls"/>
    <ds:schemaRef ds:uri="21dc6afd-ffc6-4c35-86da-97abba288f45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B514A4F-9324-4940-B9BF-087EA88E0D19}">
  <ds:schemaRefs>
    <ds:schemaRef ds:uri="21dc6afd-ffc6-4c35-86da-97abba288f45"/>
    <ds:schemaRef ds:uri="fbe9ed72-ed54-43e8-90b8-41f33548e18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3AB3945-6476-4603-8E79-10A9F7C688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1322</Words>
  <Application>Microsoft Office PowerPoint</Application>
  <PresentationFormat>Grand écran</PresentationFormat>
  <Paragraphs>106</Paragraphs>
  <Slides>15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Courier New</vt:lpstr>
      <vt:lpstr>Muli</vt:lpstr>
      <vt:lpstr>Muli Black</vt:lpstr>
      <vt:lpstr>Muli Light</vt:lpstr>
      <vt:lpstr>Muli SemiBold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Tielemans</dc:creator>
  <cp:lastModifiedBy>Pascale Ek</cp:lastModifiedBy>
  <cp:revision>9</cp:revision>
  <cp:lastPrinted>2020-09-07T14:34:12Z</cp:lastPrinted>
  <dcterms:created xsi:type="dcterms:W3CDTF">2020-05-26T08:04:10Z</dcterms:created>
  <dcterms:modified xsi:type="dcterms:W3CDTF">2023-12-21T14:19:48Z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0x010100634A4C70230C624EACF7860F89A9F1C6</vt:lpwstr>
  </property>
  <property fmtid="{D5CDD505-2E9C-101B-9397-08002B2CF9AE}" pid="3" name="MediaServiceImageTags">
    <vt:lpwstr/>
  </property>
</Properties>
</file>