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30" r:id="rId22"/>
    <p:sldId id="331" r:id="rId23"/>
    <p:sldId id="329" r:id="rId24"/>
    <p:sldId id="332" r:id="rId25"/>
    <p:sldId id="333" r:id="rId26"/>
    <p:sldId id="334" r:id="rId27"/>
    <p:sldId id="337" r:id="rId28"/>
    <p:sldId id="338" r:id="rId29"/>
    <p:sldId id="339" r:id="rId30"/>
    <p:sldId id="335" r:id="rId3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7D00"/>
    <a:srgbClr val="387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8527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7307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9383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3946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9787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574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4702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60933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53416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70492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5341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4C25D-D83C-4C7D-B6B8-55A63E421902}" type="datetimeFigureOut">
              <a:rPr lang="fr-BE" smtClean="0"/>
              <a:t>20-06-22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896B4-C960-4369-998D-0647D0078F6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77593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438" y="4763"/>
            <a:ext cx="2226842" cy="3295046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97840" y="209398"/>
            <a:ext cx="1169416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8000" b="1" dirty="0" smtClean="0">
                <a:solidFill>
                  <a:srgbClr val="EF7D00"/>
                </a:solidFill>
                <a:latin typeface="Muli" pitchFamily="2" charset="0"/>
              </a:rPr>
              <a:t>CANTIQUE</a:t>
            </a:r>
            <a:r>
              <a:rPr lang="fr-BE" sz="6600" b="1" dirty="0" smtClean="0">
                <a:solidFill>
                  <a:srgbClr val="EF7D00"/>
                </a:solidFill>
                <a:latin typeface="Muli" pitchFamily="2" charset="0"/>
              </a:rPr>
              <a:t/>
            </a:r>
            <a:br>
              <a:rPr lang="fr-BE" sz="6600" b="1" dirty="0" smtClean="0">
                <a:solidFill>
                  <a:srgbClr val="EF7D00"/>
                </a:solidFill>
                <a:latin typeface="Muli" pitchFamily="2" charset="0"/>
              </a:rPr>
            </a:br>
            <a:r>
              <a:rPr lang="fr-BE" sz="6600" b="1" dirty="0" smtClean="0">
                <a:solidFill>
                  <a:srgbClr val="EF7D00"/>
                </a:solidFill>
                <a:latin typeface="Muli" pitchFamily="2" charset="0"/>
              </a:rPr>
              <a:t>DES SCOUTS</a:t>
            </a:r>
            <a:endParaRPr lang="fr-BE" sz="6600" b="1" dirty="0">
              <a:solidFill>
                <a:srgbClr val="EF7D00"/>
              </a:solidFill>
              <a:latin typeface="Muli" pitchFamily="2" charset="0"/>
            </a:endParaRPr>
          </a:p>
          <a:p>
            <a:pPr algn="ctr"/>
            <a:endParaRPr lang="fr-BE" sz="4800" dirty="0">
              <a:solidFill>
                <a:schemeClr val="bg1"/>
              </a:solidFill>
              <a:latin typeface="Muli" pitchFamily="2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887" y="-8367727"/>
            <a:ext cx="11391944" cy="16162482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212634" y="5895897"/>
            <a:ext cx="11694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>
                <a:solidFill>
                  <a:schemeClr val="bg1"/>
                </a:solidFill>
              </a:rPr>
              <a:t>Paroles </a:t>
            </a:r>
            <a:r>
              <a:rPr lang="fr-BE" sz="2400" i="1" dirty="0" smtClean="0">
                <a:solidFill>
                  <a:schemeClr val="bg1"/>
                </a:solidFill>
              </a:rPr>
              <a:t>2022 : </a:t>
            </a:r>
            <a:r>
              <a:rPr lang="fr-BE" sz="2400" i="1" dirty="0">
                <a:solidFill>
                  <a:schemeClr val="bg1"/>
                </a:solidFill>
              </a:rPr>
              <a:t>Les Scouts / </a:t>
            </a:r>
            <a:r>
              <a:rPr lang="fr-BE" sz="2400" i="1">
                <a:solidFill>
                  <a:schemeClr val="bg1"/>
                </a:solidFill>
              </a:rPr>
              <a:t>Antoine </a:t>
            </a:r>
            <a:r>
              <a:rPr lang="fr-BE" sz="2400" i="1" smtClean="0">
                <a:solidFill>
                  <a:schemeClr val="bg1"/>
                </a:solidFill>
              </a:rPr>
              <a:t>Armedan</a:t>
            </a:r>
            <a:r>
              <a:rPr lang="fr-BE" sz="4800" dirty="0"/>
              <a:t> 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42665" y="2434418"/>
            <a:ext cx="45418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9600" b="1" dirty="0" smtClean="0">
                <a:solidFill>
                  <a:schemeClr val="bg1"/>
                </a:solidFill>
                <a:latin typeface="Muli" pitchFamily="2" charset="0"/>
              </a:rPr>
              <a:t>2022</a:t>
            </a:r>
            <a:endParaRPr lang="fr-BE" sz="9600" b="1" dirty="0">
              <a:solidFill>
                <a:schemeClr val="bg1"/>
              </a:solidFill>
              <a:latin typeface="Muli" pitchFamily="2" charset="0"/>
            </a:endParaRPr>
          </a:p>
          <a:p>
            <a:pPr algn="ctr"/>
            <a:endParaRPr lang="fr-BE" sz="4800" dirty="0">
              <a:solidFill>
                <a:schemeClr val="bg1"/>
              </a:solidFill>
              <a:latin typeface="Mul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08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48920" y="335152"/>
            <a:ext cx="116941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Merci </a:t>
            </a:r>
            <a:endParaRPr lang="fr-BE" sz="4800" dirty="0">
              <a:solidFill>
                <a:schemeClr val="bg1"/>
              </a:solidFill>
              <a:latin typeface="Muli" pitchFamily="2" charset="0"/>
            </a:endParaRP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Pour la grande aventure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Que l’on a vécue aujourd’hui </a:t>
            </a:r>
          </a:p>
          <a:p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  </a:t>
            </a:r>
            <a:r>
              <a:rPr lang="fr-BE" sz="4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3571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90336" y="581373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Merci aussi pour cette entraide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Allons, tous copains, droit devant  </a:t>
            </a:r>
          </a:p>
        </p:txBody>
      </p:sp>
    </p:spTree>
    <p:extLst>
      <p:ext uri="{BB962C8B-B14F-4D97-AF65-F5344CB8AC3E}">
        <p14:creationId xmlns:p14="http://schemas.microsoft.com/office/powerpoint/2010/main" val="278559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90336" y="728027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Avec vous jamais elle ne cède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Notre amitié fait face au vent</a:t>
            </a:r>
          </a:p>
        </p:txBody>
      </p:sp>
    </p:spTree>
    <p:extLst>
      <p:ext uri="{BB962C8B-B14F-4D97-AF65-F5344CB8AC3E}">
        <p14:creationId xmlns:p14="http://schemas.microsoft.com/office/powerpoint/2010/main" val="137686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48920" y="411758"/>
            <a:ext cx="1169416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Nous chantons la soirée venue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Et la flamme brille dans nos yeux</a:t>
            </a:r>
          </a:p>
          <a:p>
            <a:r>
              <a:rPr lang="fr-B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310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336" y="352456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Dans le bois  silencieux 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Ensemble on se salue </a:t>
            </a:r>
          </a:p>
        </p:txBody>
      </p:sp>
    </p:spTree>
    <p:extLst>
      <p:ext uri="{BB962C8B-B14F-4D97-AF65-F5344CB8AC3E}">
        <p14:creationId xmlns:p14="http://schemas.microsoft.com/office/powerpoint/2010/main" val="7362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90336" y="362616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Toujours prêts </a:t>
            </a:r>
          </a:p>
          <a:p>
            <a:pPr algn="ctr"/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À </a:t>
            </a:r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faire de notre mieux</a:t>
            </a:r>
            <a:r>
              <a:rPr lang="fr-BE" sz="4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399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97840" y="434926"/>
            <a:ext cx="11694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Pendant 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Que notre chant s’élève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Dans l’air du soir calme et serein </a:t>
            </a:r>
          </a:p>
        </p:txBody>
      </p:sp>
    </p:spTree>
    <p:extLst>
      <p:ext uri="{BB962C8B-B14F-4D97-AF65-F5344CB8AC3E}">
        <p14:creationId xmlns:p14="http://schemas.microsoft.com/office/powerpoint/2010/main" val="87616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336" y="422335"/>
            <a:ext cx="116941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Avant 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Qu’on s’endorme et qu’on rêve</a:t>
            </a:r>
          </a:p>
          <a:p>
            <a:pPr algn="ctr"/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À </a:t>
            </a:r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ce qui nous attend demain</a:t>
            </a:r>
          </a:p>
          <a:p>
            <a:r>
              <a:rPr lang="fr-BE" sz="4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1196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336" y="454056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Restons unis et solidaires 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Soudés par la force du clan </a:t>
            </a:r>
          </a:p>
        </p:txBody>
      </p:sp>
    </p:spTree>
    <p:extLst>
      <p:ext uri="{BB962C8B-B14F-4D97-AF65-F5344CB8AC3E}">
        <p14:creationId xmlns:p14="http://schemas.microsoft.com/office/powerpoint/2010/main" val="69902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336" y="-231605"/>
            <a:ext cx="11694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 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Laissons cet instant éphémère 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Emplir de paix </a:t>
            </a:r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nos </a:t>
            </a:r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cœurs battants</a:t>
            </a:r>
          </a:p>
        </p:txBody>
      </p:sp>
    </p:spTree>
    <p:extLst>
      <p:ext uri="{BB962C8B-B14F-4D97-AF65-F5344CB8AC3E}">
        <p14:creationId xmlns:p14="http://schemas.microsoft.com/office/powerpoint/2010/main" val="233096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99076" y="792669"/>
            <a:ext cx="116941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Les scouts 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Nous voilà tous ensemble 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Pour saluer la fin du jour </a:t>
            </a:r>
          </a:p>
          <a:p>
            <a:pPr algn="ctr"/>
            <a:endParaRPr lang="fr-BE" sz="4800" dirty="0">
              <a:solidFill>
                <a:schemeClr val="bg1"/>
              </a:solidFill>
              <a:latin typeface="Mul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29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66337" y="459940"/>
            <a:ext cx="1169416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Nous chantons la soirée venue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Et la flamme brille dans nos yeux</a:t>
            </a:r>
          </a:p>
          <a:p>
            <a:r>
              <a:rPr lang="fr-B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928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336" y="352456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Dans le bois </a:t>
            </a:r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silencieux </a:t>
            </a:r>
            <a:endParaRPr lang="fr-BE" sz="4800" dirty="0">
              <a:solidFill>
                <a:schemeClr val="bg1"/>
              </a:solidFill>
              <a:latin typeface="Muli" pitchFamily="2" charset="0"/>
            </a:endParaRP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Ensemble on se salue </a:t>
            </a:r>
          </a:p>
        </p:txBody>
      </p:sp>
    </p:spTree>
    <p:extLst>
      <p:ext uri="{BB962C8B-B14F-4D97-AF65-F5344CB8AC3E}">
        <p14:creationId xmlns:p14="http://schemas.microsoft.com/office/powerpoint/2010/main" val="28334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90336" y="362616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Toujours prêts </a:t>
            </a:r>
          </a:p>
          <a:p>
            <a:pPr algn="ctr"/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À </a:t>
            </a:r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faire de notre mieux</a:t>
            </a:r>
            <a:r>
              <a:rPr lang="fr-BE" sz="4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972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66337" y="369796"/>
            <a:ext cx="11694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Ô scout  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Quelle que soit ta nature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Ton origine ou bien ta </a:t>
            </a:r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foi</a:t>
            </a:r>
            <a:endParaRPr lang="fr-BE" sz="4800" dirty="0">
              <a:solidFill>
                <a:schemeClr val="bg1"/>
              </a:solidFill>
              <a:latin typeface="Mul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87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89560" y="428795"/>
            <a:ext cx="11694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Ô </a:t>
            </a:r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scout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Quelle que soit ton allure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Nous t’accueillons tous avec </a:t>
            </a:r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joie</a:t>
            </a:r>
            <a:endParaRPr lang="fr-BE" sz="4800" dirty="0">
              <a:solidFill>
                <a:schemeClr val="bg1"/>
              </a:solidFill>
              <a:latin typeface="Mul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83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74320" y="406051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Et </a:t>
            </a:r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quelles que soient tes différences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Nous partageons la même </a:t>
            </a:r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route</a:t>
            </a:r>
            <a:endParaRPr lang="fr-BE" sz="4800" dirty="0">
              <a:solidFill>
                <a:schemeClr val="bg1"/>
              </a:solidFill>
              <a:latin typeface="Mul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49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17137" y="406051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Tu </a:t>
            </a:r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sais, pour nous c’est une chance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De te compter parmi les scouts</a:t>
            </a:r>
          </a:p>
        </p:txBody>
      </p:sp>
    </p:spTree>
    <p:extLst>
      <p:ext uri="{BB962C8B-B14F-4D97-AF65-F5344CB8AC3E}">
        <p14:creationId xmlns:p14="http://schemas.microsoft.com/office/powerpoint/2010/main" val="315503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66337" y="459940"/>
            <a:ext cx="1169416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Nous chantons la soirée venue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Et la flamme brille dans nos yeux</a:t>
            </a:r>
          </a:p>
          <a:p>
            <a:r>
              <a:rPr lang="fr-B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1038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336" y="352456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Dans le bois  silencieux 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Ensemble on se salue </a:t>
            </a:r>
          </a:p>
        </p:txBody>
      </p:sp>
    </p:spTree>
    <p:extLst>
      <p:ext uri="{BB962C8B-B14F-4D97-AF65-F5344CB8AC3E}">
        <p14:creationId xmlns:p14="http://schemas.microsoft.com/office/powerpoint/2010/main" val="231366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90336" y="362616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Toujours prêts </a:t>
            </a:r>
          </a:p>
          <a:p>
            <a:pPr algn="ctr"/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À </a:t>
            </a:r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faire de notre mieux</a:t>
            </a:r>
            <a:r>
              <a:rPr lang="fr-BE" sz="4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9353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336" y="619760"/>
            <a:ext cx="11694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Les scouts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Toutes nos voix s’assemblent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Sous les étoiles qui nous entourent </a:t>
            </a:r>
          </a:p>
        </p:txBody>
      </p:sp>
    </p:spTree>
    <p:extLst>
      <p:ext uri="{BB962C8B-B14F-4D97-AF65-F5344CB8AC3E}">
        <p14:creationId xmlns:p14="http://schemas.microsoft.com/office/powerpoint/2010/main" val="234015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12634" y="5895897"/>
            <a:ext cx="11694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i="1" dirty="0">
                <a:solidFill>
                  <a:schemeClr val="bg1"/>
                </a:solidFill>
                <a:latin typeface="Muli" pitchFamily="2" charset="0"/>
              </a:rPr>
              <a:t>Paroles </a:t>
            </a:r>
            <a:r>
              <a:rPr lang="fr-BE" sz="2400" i="1" dirty="0" smtClean="0">
                <a:solidFill>
                  <a:schemeClr val="bg1"/>
                </a:solidFill>
                <a:latin typeface="Muli" pitchFamily="2" charset="0"/>
              </a:rPr>
              <a:t>2022 : </a:t>
            </a:r>
            <a:r>
              <a:rPr lang="fr-BE" sz="2400" i="1" dirty="0">
                <a:solidFill>
                  <a:schemeClr val="bg1"/>
                </a:solidFill>
                <a:latin typeface="Muli" pitchFamily="2" charset="0"/>
              </a:rPr>
              <a:t>Les Scouts / Antoine </a:t>
            </a:r>
            <a:r>
              <a:rPr lang="fr-BE" sz="2400" i="1" dirty="0" smtClean="0">
                <a:solidFill>
                  <a:schemeClr val="bg1"/>
                </a:solidFill>
                <a:latin typeface="Muli" pitchFamily="2" charset="0"/>
              </a:rPr>
              <a:t>Armedan</a:t>
            </a:r>
            <a:r>
              <a:rPr lang="fr-BE" sz="2400" dirty="0">
                <a:solidFill>
                  <a:schemeClr val="bg1"/>
                </a:solidFill>
              </a:rPr>
              <a:t> </a:t>
            </a:r>
            <a:r>
              <a:rPr lang="fr-BE" sz="4800" dirty="0"/>
              <a:t> 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73098" y="484266"/>
            <a:ext cx="106960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 smtClean="0">
                <a:solidFill>
                  <a:srgbClr val="EF7D00"/>
                </a:solidFill>
                <a:latin typeface="Muli" pitchFamily="2" charset="0"/>
              </a:rPr>
              <a:t>Retrouve sur </a:t>
            </a:r>
            <a:r>
              <a:rPr lang="fr-BE" sz="4800" u="sng" dirty="0" smtClean="0">
                <a:solidFill>
                  <a:srgbClr val="EF7D00"/>
                </a:solidFill>
                <a:latin typeface="Muli" pitchFamily="2" charset="0"/>
              </a:rPr>
              <a:t>lesscouts.be</a:t>
            </a:r>
            <a:r>
              <a:rPr lang="fr-BE" sz="4800" dirty="0">
                <a:solidFill>
                  <a:srgbClr val="EF7D00"/>
                </a:solidFill>
                <a:latin typeface="Muli" pitchFamily="2" charset="0"/>
              </a:rPr>
              <a:t> </a:t>
            </a:r>
            <a:r>
              <a:rPr lang="fr-BE" sz="4800" dirty="0" smtClean="0">
                <a:solidFill>
                  <a:srgbClr val="EF7D00"/>
                </a:solidFill>
                <a:latin typeface="Muli" pitchFamily="2" charset="0"/>
              </a:rPr>
              <a:t>:</a:t>
            </a:r>
            <a:r>
              <a:rPr lang="fr-BE" sz="4800" u="sng" dirty="0" smtClean="0">
                <a:solidFill>
                  <a:srgbClr val="EF7D00"/>
                </a:solidFill>
                <a:latin typeface="Muli" pitchFamily="2" charset="0"/>
              </a:rPr>
              <a:t> </a:t>
            </a:r>
          </a:p>
          <a:p>
            <a:r>
              <a:rPr lang="fr-BE" sz="4800" dirty="0"/>
              <a:t> 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675922" y="1654904"/>
            <a:ext cx="74565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400" dirty="0" smtClean="0">
                <a:solidFill>
                  <a:schemeClr val="bg1"/>
                </a:solidFill>
                <a:latin typeface="Muli" pitchFamily="2" charset="0"/>
              </a:rPr>
              <a:t>Les paroles à intégrer à tes chansonniers</a:t>
            </a:r>
            <a:endParaRPr lang="fr-BE" sz="2400" dirty="0">
              <a:solidFill>
                <a:schemeClr val="bg1"/>
              </a:solidFill>
              <a:latin typeface="Muli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400" dirty="0" smtClean="0">
                <a:solidFill>
                  <a:schemeClr val="bg1"/>
                </a:solidFill>
                <a:latin typeface="Muli" pitchFamily="2" charset="0"/>
              </a:rPr>
              <a:t>Des versions audios de qualité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400" dirty="0" smtClean="0">
                <a:solidFill>
                  <a:schemeClr val="bg1"/>
                </a:solidFill>
                <a:latin typeface="Muli" pitchFamily="2" charset="0"/>
              </a:rPr>
              <a:t>Des vidéos </a:t>
            </a:r>
            <a:r>
              <a:rPr lang="fr-BE" sz="2400" dirty="0" err="1" smtClean="0">
                <a:solidFill>
                  <a:schemeClr val="bg1"/>
                </a:solidFill>
                <a:latin typeface="Muli" pitchFamily="2" charset="0"/>
              </a:rPr>
              <a:t>chansignées</a:t>
            </a:r>
            <a:r>
              <a:rPr lang="fr-BE" sz="2400" dirty="0" smtClean="0">
                <a:solidFill>
                  <a:schemeClr val="bg1"/>
                </a:solidFill>
                <a:latin typeface="Muli" pitchFamily="2" charset="0"/>
              </a:rPr>
              <a:t> à destination des personnes sourdes et malentendantes</a:t>
            </a:r>
            <a:endParaRPr lang="fr-BE" sz="2400" dirty="0">
              <a:solidFill>
                <a:schemeClr val="bg1"/>
              </a:solidFill>
              <a:latin typeface="Muli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400" dirty="0" smtClean="0">
                <a:solidFill>
                  <a:schemeClr val="bg1"/>
                </a:solidFill>
                <a:latin typeface="Muli" pitchFamily="2" charset="0"/>
              </a:rPr>
              <a:t>Le Cantique des patrouilles de 1919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2400" dirty="0" smtClean="0">
                <a:solidFill>
                  <a:schemeClr val="bg1"/>
                </a:solidFill>
                <a:latin typeface="Muli" pitchFamily="2" charset="0"/>
              </a:rPr>
              <a:t>Le contexte de création du Cantique des Scouts</a:t>
            </a:r>
            <a:endParaRPr lang="fr-BE" sz="2400" dirty="0">
              <a:solidFill>
                <a:schemeClr val="bg1"/>
              </a:solidFill>
              <a:latin typeface="Muli" pitchFamily="2" charset="0"/>
            </a:endParaRPr>
          </a:p>
          <a:p>
            <a:endParaRPr lang="fr-BE" sz="2400" dirty="0" smtClean="0">
              <a:solidFill>
                <a:schemeClr val="bg1"/>
              </a:solidFill>
              <a:latin typeface="Muli" pitchFamily="2" charset="0"/>
            </a:endParaRPr>
          </a:p>
          <a:p>
            <a:endParaRPr lang="fr-BE" sz="4800" dirty="0"/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309" y="1646195"/>
            <a:ext cx="2242458" cy="2242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8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336" y="705863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Ami sens-tu la joie ardente 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Qui de ce camp s’en va </a:t>
            </a:r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monter</a:t>
            </a:r>
            <a:endParaRPr lang="fr-BE" sz="4800" dirty="0">
              <a:solidFill>
                <a:schemeClr val="bg1"/>
              </a:solidFill>
              <a:latin typeface="Mul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78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336" y="629920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Cette fraternité vivante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Qui lie les scouts du monde entier   </a:t>
            </a:r>
          </a:p>
        </p:txBody>
      </p:sp>
    </p:spTree>
    <p:extLst>
      <p:ext uri="{BB962C8B-B14F-4D97-AF65-F5344CB8AC3E}">
        <p14:creationId xmlns:p14="http://schemas.microsoft.com/office/powerpoint/2010/main" val="328819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49207" y="459940"/>
            <a:ext cx="1169416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Nous chantons la soirée venue</a:t>
            </a:r>
          </a:p>
          <a:p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Et la flamme brille dans nos yeux</a:t>
            </a:r>
          </a:p>
          <a:p>
            <a:r>
              <a:rPr lang="fr-B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2684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336" y="609600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Dans le bois  silencieux 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Ensemble on se salue </a:t>
            </a:r>
          </a:p>
        </p:txBody>
      </p:sp>
    </p:spTree>
    <p:extLst>
      <p:ext uri="{BB962C8B-B14F-4D97-AF65-F5344CB8AC3E}">
        <p14:creationId xmlns:p14="http://schemas.microsoft.com/office/powerpoint/2010/main" val="121441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90336" y="590898"/>
            <a:ext cx="116941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Toujours prêts 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À</a:t>
            </a:r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 </a:t>
            </a:r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faire de notre mieux</a:t>
            </a:r>
            <a:r>
              <a:rPr lang="fr-BE" sz="4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78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www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5621"/>
            <a:ext cx="12226834" cy="193897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26328" y="371029"/>
            <a:ext cx="116941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Merci  </a:t>
            </a:r>
            <a:endParaRPr lang="fr-BE" sz="4800" dirty="0" smtClean="0">
              <a:solidFill>
                <a:schemeClr val="bg1"/>
              </a:solidFill>
              <a:latin typeface="Muli" pitchFamily="2" charset="0"/>
            </a:endParaRPr>
          </a:p>
          <a:p>
            <a:pPr algn="ctr"/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À </a:t>
            </a:r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toi belle </a:t>
            </a:r>
            <a:r>
              <a:rPr lang="fr-BE" sz="4800" dirty="0" smtClean="0">
                <a:solidFill>
                  <a:schemeClr val="bg1"/>
                </a:solidFill>
                <a:latin typeface="Muli" pitchFamily="2" charset="0"/>
              </a:rPr>
              <a:t>nature</a:t>
            </a:r>
          </a:p>
          <a:p>
            <a:pPr algn="ctr"/>
            <a:r>
              <a:rPr lang="fr-BE" sz="4800" dirty="0">
                <a:solidFill>
                  <a:schemeClr val="bg1"/>
                </a:solidFill>
                <a:latin typeface="Muli" pitchFamily="2" charset="0"/>
              </a:rPr>
              <a:t>Qu’il est bon de grandir ici </a:t>
            </a:r>
          </a:p>
          <a:p>
            <a:endParaRPr lang="fr-BE" sz="4800" dirty="0">
              <a:solidFill>
                <a:schemeClr val="bg1"/>
              </a:solidFill>
              <a:latin typeface="Mul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86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2318</TotalTime>
  <Words>419</Words>
  <Application>Microsoft Office PowerPoint</Application>
  <PresentationFormat>Grand écran</PresentationFormat>
  <Paragraphs>112</Paragraphs>
  <Slides>30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Muli</vt:lpstr>
      <vt:lpstr>Thème Office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  <vt:lpstr>www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</dc:title>
  <dc:creator>Amandine Wibaut</dc:creator>
  <cp:lastModifiedBy>Lucas Baivier</cp:lastModifiedBy>
  <cp:revision>32</cp:revision>
  <dcterms:created xsi:type="dcterms:W3CDTF">2022-03-16T12:59:39Z</dcterms:created>
  <dcterms:modified xsi:type="dcterms:W3CDTF">2022-06-20T12:01:40Z</dcterms:modified>
</cp:coreProperties>
</file>