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375440"/>
    <a:srgbClr val="387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527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307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8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9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78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74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702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09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341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4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34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C25D-D83C-4C7D-B6B8-55A63E421902}" type="datetimeFigureOut">
              <a:rPr lang="fr-BE" smtClean="0"/>
              <a:t>20-06-22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896B4-C960-4369-998D-0647D0078F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759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38" y="4763"/>
            <a:ext cx="2226842" cy="32950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7840" y="209398"/>
            <a:ext cx="11694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b="1" dirty="0" smtClean="0">
                <a:solidFill>
                  <a:srgbClr val="375440"/>
                </a:solidFill>
                <a:latin typeface="Muli" pitchFamily="2" charset="0"/>
              </a:rPr>
              <a:t>CANTIQUE</a:t>
            </a:r>
            <a:r>
              <a:rPr lang="fr-BE" sz="6600" b="1" dirty="0" smtClean="0">
                <a:solidFill>
                  <a:srgbClr val="375440"/>
                </a:solidFill>
                <a:latin typeface="Muli" pitchFamily="2" charset="0"/>
              </a:rPr>
              <a:t/>
            </a:r>
            <a:br>
              <a:rPr lang="fr-BE" sz="6600" b="1" dirty="0" smtClean="0">
                <a:solidFill>
                  <a:srgbClr val="375440"/>
                </a:solidFill>
                <a:latin typeface="Muli" pitchFamily="2" charset="0"/>
              </a:rPr>
            </a:br>
            <a:r>
              <a:rPr lang="fr-BE" sz="4600" b="1" dirty="0" smtClean="0">
                <a:solidFill>
                  <a:srgbClr val="375440"/>
                </a:solidFill>
                <a:latin typeface="Muli" pitchFamily="2" charset="0"/>
              </a:rPr>
              <a:t>DES PATROUILLES</a:t>
            </a:r>
            <a:endParaRPr lang="fr-BE" sz="4600" b="1" dirty="0">
              <a:solidFill>
                <a:srgbClr val="375440"/>
              </a:solidFill>
              <a:latin typeface="Muli" pitchFamily="2" charset="0"/>
            </a:endParaRP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7" y="-8367727"/>
            <a:ext cx="11391944" cy="161624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2634" y="5855257"/>
            <a:ext cx="1169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>
                <a:solidFill>
                  <a:schemeClr val="bg1"/>
                </a:solidFill>
                <a:latin typeface="Muli" pitchFamily="2" charset="0"/>
              </a:rPr>
              <a:t>Paroles </a:t>
            </a:r>
            <a:r>
              <a:rPr lang="fr-BE" sz="2400" i="1" dirty="0" smtClean="0">
                <a:solidFill>
                  <a:schemeClr val="bg1"/>
                </a:solidFill>
                <a:latin typeface="Muli" pitchFamily="2" charset="0"/>
              </a:rPr>
              <a:t>1919 : </a:t>
            </a:r>
            <a:r>
              <a:rPr lang="fr-BE" sz="2400" i="1" dirty="0" smtClean="0">
                <a:solidFill>
                  <a:schemeClr val="bg1"/>
                </a:solidFill>
                <a:latin typeface="Muli" pitchFamily="2" charset="0"/>
              </a:rPr>
              <a:t>Père Jacques </a:t>
            </a:r>
            <a:r>
              <a:rPr lang="fr-BE" sz="2400" i="1" dirty="0" smtClean="0">
                <a:solidFill>
                  <a:schemeClr val="bg1"/>
                </a:solidFill>
                <a:latin typeface="Muli" pitchFamily="2" charset="0"/>
              </a:rPr>
              <a:t>Sevin</a:t>
            </a:r>
            <a:r>
              <a:rPr lang="fr-BE" sz="2400" dirty="0">
                <a:solidFill>
                  <a:schemeClr val="bg1"/>
                </a:solidFill>
                <a:latin typeface="Muli" pitchFamily="2" charset="0"/>
              </a:rPr>
              <a:t> 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8521" y="2374286"/>
            <a:ext cx="4541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b="1" dirty="0" smtClean="0">
                <a:solidFill>
                  <a:schemeClr val="bg1"/>
                </a:solidFill>
                <a:latin typeface="Muli" pitchFamily="2" charset="0"/>
              </a:rPr>
              <a:t>1919</a:t>
            </a:r>
            <a:endParaRPr lang="fr-BE" sz="9600" b="1" dirty="0">
              <a:solidFill>
                <a:schemeClr val="bg1"/>
              </a:solidFill>
              <a:latin typeface="Muli" pitchFamily="2" charset="0"/>
            </a:endParaRP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de Ta sainte présence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Qui de tout mal nous préserva</a:t>
            </a:r>
          </a:p>
        </p:txBody>
      </p:sp>
    </p:spTree>
    <p:extLst>
      <p:ext uri="{BB962C8B-B14F-4D97-AF65-F5344CB8AC3E}">
        <p14:creationId xmlns:p14="http://schemas.microsoft.com/office/powerpoint/2010/main" val="3158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du bien fait par la troupe,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des bons conseils reçus,</a:t>
            </a:r>
          </a:p>
        </p:txBody>
      </p:sp>
    </p:spTree>
    <p:extLst>
      <p:ext uri="{BB962C8B-B14F-4D97-AF65-F5344CB8AC3E}">
        <p14:creationId xmlns:p14="http://schemas.microsoft.com/office/powerpoint/2010/main" val="16915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de l’amour qui nous groupe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Comme des frères, ô Jésus</a:t>
            </a:r>
          </a:p>
        </p:txBody>
      </p:sp>
    </p:spTree>
    <p:extLst>
      <p:ext uri="{BB962C8B-B14F-4D97-AF65-F5344CB8AC3E}">
        <p14:creationId xmlns:p14="http://schemas.microsoft.com/office/powerpoint/2010/main" val="567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de l’amour qui nous groupe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Comme des frères, ô Jésus</a:t>
            </a:r>
          </a:p>
        </p:txBody>
      </p:sp>
    </p:spTree>
    <p:extLst>
      <p:ext uri="{BB962C8B-B14F-4D97-AF65-F5344CB8AC3E}">
        <p14:creationId xmlns:p14="http://schemas.microsoft.com/office/powerpoint/2010/main" val="5595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Nous venons toutes les patrouilles,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 prier pour Te servir mieux,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Vois au bois silencieux,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Tes scouts qui s’agenouillent !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Bénis-les, ô Jésus dans les Cieux !</a:t>
            </a:r>
          </a:p>
        </p:txBody>
      </p:sp>
    </p:spTree>
    <p:extLst>
      <p:ext uri="{BB962C8B-B14F-4D97-AF65-F5344CB8AC3E}">
        <p14:creationId xmlns:p14="http://schemas.microsoft.com/office/powerpoint/2010/main" val="38279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Nos cœurs ont-ils perdu Ta grâce ?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Pardonne encore à nos </a:t>
            </a:r>
            <a:r>
              <a:rPr lang="fr-BE" sz="4800" dirty="0" smtClean="0">
                <a:solidFill>
                  <a:schemeClr val="bg1"/>
                </a:solidFill>
                <a:latin typeface="Muli" pitchFamily="2" charset="0"/>
              </a:rPr>
              <a:t>erreurs</a:t>
            </a:r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Seigneur, que Ta clémence efface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Les péchés de Tes éclaireurs.</a:t>
            </a:r>
          </a:p>
        </p:txBody>
      </p:sp>
    </p:spTree>
    <p:extLst>
      <p:ext uri="{BB962C8B-B14F-4D97-AF65-F5344CB8AC3E}">
        <p14:creationId xmlns:p14="http://schemas.microsoft.com/office/powerpoint/2010/main" val="26186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Et que rempli de l’allégresse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D’avoir répété son serment,</a:t>
            </a:r>
          </a:p>
        </p:txBody>
      </p:sp>
    </p:spTree>
    <p:extLst>
      <p:ext uri="{BB962C8B-B14F-4D97-AF65-F5344CB8AC3E}">
        <p14:creationId xmlns:p14="http://schemas.microsoft.com/office/powerpoint/2010/main" val="3530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Seigneur, rassemblés près des tentes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Pour saluer la fin du jour,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Chacun s’endorme en la promesse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De Te servir fidèlement.</a:t>
            </a:r>
          </a:p>
        </p:txBody>
      </p:sp>
    </p:spTree>
    <p:extLst>
      <p:ext uri="{BB962C8B-B14F-4D97-AF65-F5344CB8AC3E}">
        <p14:creationId xmlns:p14="http://schemas.microsoft.com/office/powerpoint/2010/main" val="36776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Nous venons toutes les patrouilles,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 prier pour Te servir mieux,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Vois au bois silencieux,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Tes scouts qui s’agenouillent !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Bénis-les, ô Jésus dans les Cieux !</a:t>
            </a:r>
          </a:p>
        </p:txBody>
      </p:sp>
    </p:spTree>
    <p:extLst>
      <p:ext uri="{BB962C8B-B14F-4D97-AF65-F5344CB8AC3E}">
        <p14:creationId xmlns:p14="http://schemas.microsoft.com/office/powerpoint/2010/main" val="5342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Ô Toi qui veillais Tes apôtres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Et les bordais durant la </a:t>
            </a:r>
            <a:r>
              <a:rPr lang="fr-BE" sz="4800" dirty="0" smtClean="0">
                <a:solidFill>
                  <a:schemeClr val="bg1"/>
                </a:solidFill>
                <a:latin typeface="Muli" pitchFamily="2" charset="0"/>
              </a:rPr>
              <a:t>nuit,</a:t>
            </a:r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Défends notre camp et les autres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Des rondes du Malin Esprit !</a:t>
            </a:r>
          </a:p>
        </p:txBody>
      </p:sp>
    </p:spTree>
    <p:extLst>
      <p:ext uri="{BB962C8B-B14F-4D97-AF65-F5344CB8AC3E}">
        <p14:creationId xmlns:p14="http://schemas.microsoft.com/office/powerpoint/2010/main" val="279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Monte la garde, ô notre Guide,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Afin que nous puissions demain</a:t>
            </a:r>
          </a:p>
        </p:txBody>
      </p:sp>
    </p:spTree>
    <p:extLst>
      <p:ext uri="{BB962C8B-B14F-4D97-AF65-F5344CB8AC3E}">
        <p14:creationId xmlns:p14="http://schemas.microsoft.com/office/powerpoint/2010/main" val="9519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Ouvrir des yeux toujours limpides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Devant l’Étoile du Matin.</a:t>
            </a:r>
          </a:p>
        </p:txBody>
      </p:sp>
    </p:spTree>
    <p:extLst>
      <p:ext uri="{BB962C8B-B14F-4D97-AF65-F5344CB8AC3E}">
        <p14:creationId xmlns:p14="http://schemas.microsoft.com/office/powerpoint/2010/main" val="21082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2634" y="5855257"/>
            <a:ext cx="1169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>
                <a:solidFill>
                  <a:schemeClr val="bg1"/>
                </a:solidFill>
                <a:latin typeface="Muli" pitchFamily="2" charset="0"/>
              </a:rPr>
              <a:t>Paroles </a:t>
            </a:r>
            <a:r>
              <a:rPr lang="fr-BE" sz="2400" i="1" dirty="0" smtClean="0">
                <a:solidFill>
                  <a:schemeClr val="bg1"/>
                </a:solidFill>
                <a:latin typeface="Muli" pitchFamily="2" charset="0"/>
              </a:rPr>
              <a:t>: Père Jacques Sevin </a:t>
            </a:r>
            <a:r>
              <a:rPr lang="fr-BE" sz="2400" i="1" dirty="0" smtClean="0">
                <a:solidFill>
                  <a:schemeClr val="bg1"/>
                </a:solidFill>
                <a:latin typeface="Muli" pitchFamily="2" charset="0"/>
              </a:rPr>
              <a:t>- 1919</a:t>
            </a:r>
            <a:r>
              <a:rPr lang="fr-BE" sz="2400" dirty="0">
                <a:solidFill>
                  <a:schemeClr val="bg1"/>
                </a:solidFill>
                <a:latin typeface="Muli" pitchFamily="2" charset="0"/>
              </a:rPr>
              <a:t>  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221497" y="273408"/>
            <a:ext cx="842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 smtClean="0">
                <a:solidFill>
                  <a:srgbClr val="375440"/>
                </a:solidFill>
                <a:latin typeface="Muli" pitchFamily="2" charset="0"/>
              </a:rPr>
              <a:t>Retrouve sur </a:t>
            </a:r>
            <a:r>
              <a:rPr lang="fr-BE" sz="4800" u="sng" dirty="0" smtClean="0">
                <a:solidFill>
                  <a:srgbClr val="375440"/>
                </a:solidFill>
                <a:latin typeface="Muli" pitchFamily="2" charset="0"/>
              </a:rPr>
              <a:t>lesscouts.be</a:t>
            </a:r>
            <a:r>
              <a:rPr lang="fr-BE" sz="4800" dirty="0">
                <a:solidFill>
                  <a:srgbClr val="375440"/>
                </a:solidFill>
                <a:latin typeface="Muli" pitchFamily="2" charset="0"/>
              </a:rPr>
              <a:t> </a:t>
            </a:r>
            <a:r>
              <a:rPr lang="fr-BE" sz="4800" dirty="0" smtClean="0">
                <a:solidFill>
                  <a:srgbClr val="375440"/>
                </a:solidFill>
                <a:latin typeface="Muli" pitchFamily="2" charset="0"/>
              </a:rPr>
              <a:t>:</a:t>
            </a:r>
            <a:r>
              <a:rPr lang="fr-BE" sz="4800" u="sng" dirty="0" smtClean="0">
                <a:solidFill>
                  <a:srgbClr val="375440"/>
                </a:solidFill>
                <a:latin typeface="Muli" pitchFamily="2" charset="0"/>
              </a:rPr>
              <a:t> </a:t>
            </a:r>
          </a:p>
          <a:p>
            <a:r>
              <a:rPr lang="fr-BE" sz="4800" dirty="0"/>
              <a:t> 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75922" y="2125169"/>
            <a:ext cx="7456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Les paroles à intégrer à tes chansonniers</a:t>
            </a:r>
            <a:endParaRPr lang="fr-BE" sz="2400" dirty="0">
              <a:solidFill>
                <a:schemeClr val="bg1"/>
              </a:solidFill>
              <a:latin typeface="Muli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Des versions </a:t>
            </a:r>
            <a:r>
              <a:rPr lang="fr-BE" sz="2400" dirty="0" err="1" smtClean="0">
                <a:solidFill>
                  <a:schemeClr val="bg1"/>
                </a:solidFill>
                <a:latin typeface="Muli" pitchFamily="2" charset="0"/>
              </a:rPr>
              <a:t>audios</a:t>
            </a: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 de qualité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Des vidéos </a:t>
            </a:r>
            <a:r>
              <a:rPr lang="fr-BE" sz="2400" dirty="0" err="1" smtClean="0">
                <a:solidFill>
                  <a:schemeClr val="bg1"/>
                </a:solidFill>
                <a:latin typeface="Muli" pitchFamily="2" charset="0"/>
              </a:rPr>
              <a:t>chansignées</a:t>
            </a: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 </a:t>
            </a: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à destination des </a:t>
            </a: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personnes sourdes et malentendantes</a:t>
            </a:r>
            <a:endParaRPr lang="fr-BE" sz="2400" dirty="0">
              <a:solidFill>
                <a:schemeClr val="bg1"/>
              </a:solidFill>
              <a:latin typeface="Muli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Le Cantique des Scouts de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solidFill>
                  <a:schemeClr val="bg1"/>
                </a:solidFill>
                <a:latin typeface="Muli" pitchFamily="2" charset="0"/>
              </a:rPr>
              <a:t>Le contexte de création du Cantique des Scouts</a:t>
            </a:r>
            <a:endParaRPr lang="fr-BE" sz="2400" dirty="0">
              <a:solidFill>
                <a:schemeClr val="bg1"/>
              </a:solidFill>
              <a:latin typeface="Muli" pitchFamily="2" charset="0"/>
            </a:endParaRPr>
          </a:p>
          <a:p>
            <a:endParaRPr lang="fr-BE" sz="2400" dirty="0" smtClean="0">
              <a:solidFill>
                <a:schemeClr val="bg1"/>
              </a:solidFill>
              <a:latin typeface="Muli" pitchFamily="2" charset="0"/>
            </a:endParaRPr>
          </a:p>
          <a:p>
            <a:endParaRPr lang="fr-BE" sz="48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09" y="2116460"/>
            <a:ext cx="2242458" cy="22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Tes fils laissent leurs voix chantantes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Voler vers Toi, pleines </a:t>
            </a:r>
            <a:r>
              <a:rPr lang="fr-BE" sz="4800" dirty="0" smtClean="0">
                <a:solidFill>
                  <a:schemeClr val="bg1"/>
                </a:solidFill>
                <a:latin typeface="Muli" pitchFamily="2" charset="0"/>
              </a:rPr>
              <a:t>d’amour</a:t>
            </a:r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Tu dois aimer l’humble prière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Qui de ce camp s’en va monter,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Ô Toi, qui </a:t>
            </a:r>
            <a:r>
              <a:rPr lang="fr-BE" sz="4800" dirty="0" smtClean="0">
                <a:solidFill>
                  <a:schemeClr val="bg1"/>
                </a:solidFill>
                <a:latin typeface="Muli" pitchFamily="2" charset="0"/>
              </a:rPr>
              <a:t>n’avais </a:t>
            </a:r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sur la terre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Pas de maison pour t’abriter !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Nous venons toutes les patrouilles,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 prier pour Te servir mieux,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Vois au bois silencieux,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Tes scouts qui s’agenouillent !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Bénis-les, ô Jésus dans les Cieux !</a:t>
            </a:r>
          </a:p>
        </p:txBody>
      </p:sp>
    </p:spTree>
    <p:extLst>
      <p:ext uri="{BB962C8B-B14F-4D97-AF65-F5344CB8AC3E}">
        <p14:creationId xmlns:p14="http://schemas.microsoft.com/office/powerpoint/2010/main" val="4070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www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15" y="-30480"/>
            <a:ext cx="13158242" cy="87700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9076" y="2790725"/>
            <a:ext cx="1169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Merci de ce jour d’existence</a:t>
            </a:r>
          </a:p>
          <a:p>
            <a:pPr algn="ctr"/>
            <a:r>
              <a:rPr lang="fr-BE" sz="4800" dirty="0">
                <a:solidFill>
                  <a:schemeClr val="bg1"/>
                </a:solidFill>
                <a:latin typeface="Muli" pitchFamily="2" charset="0"/>
              </a:rPr>
              <a:t>Où Ta bonté nous </a:t>
            </a:r>
            <a:r>
              <a:rPr lang="fr-BE" sz="4800" dirty="0" smtClean="0">
                <a:solidFill>
                  <a:schemeClr val="bg1"/>
                </a:solidFill>
                <a:latin typeface="Muli" pitchFamily="2" charset="0"/>
              </a:rPr>
              <a:t>conserva</a:t>
            </a:r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387</Words>
  <Application>Microsoft Office PowerPoint</Application>
  <PresentationFormat>Grand écran</PresentationFormat>
  <Paragraphs>88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Muli</vt:lpstr>
      <vt:lpstr>Thème Office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  <vt:lpstr>www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</dc:title>
  <dc:creator>Amandine Wibaut</dc:creator>
  <cp:lastModifiedBy>Lucas Baivier</cp:lastModifiedBy>
  <cp:revision>33</cp:revision>
  <dcterms:created xsi:type="dcterms:W3CDTF">2022-03-16T12:59:39Z</dcterms:created>
  <dcterms:modified xsi:type="dcterms:W3CDTF">2022-06-20T12:03:08Z</dcterms:modified>
</cp:coreProperties>
</file>