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57" r:id="rId5"/>
    <p:sldId id="258" r:id="rId6"/>
    <p:sldId id="259" r:id="rId7"/>
    <p:sldId id="290" r:id="rId8"/>
    <p:sldId id="291" r:id="rId9"/>
    <p:sldId id="287" r:id="rId10"/>
    <p:sldId id="288" r:id="rId11"/>
    <p:sldId id="289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illes Beckers" initials="GB" lastIdx="2" clrIdx="0">
    <p:extLst>
      <p:ext uri="{19B8F6BF-5375-455C-9EA6-DF929625EA0E}">
        <p15:presenceInfo xmlns:p15="http://schemas.microsoft.com/office/powerpoint/2012/main" userId="S-1-5-21-2999498939-3843750658-3741256324-966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4579"/>
    <a:srgbClr val="EF2C19"/>
    <a:srgbClr val="0055AD"/>
    <a:srgbClr val="0B447B"/>
    <a:srgbClr val="296B52"/>
    <a:srgbClr val="2BB0E2"/>
    <a:srgbClr val="3BC7D3"/>
    <a:srgbClr val="87C846"/>
    <a:srgbClr val="3F319A"/>
    <a:srgbClr val="FDE8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741"/>
  </p:normalViewPr>
  <p:slideViewPr>
    <p:cSldViewPr snapToGrid="0" snapToObjects="1">
      <p:cViewPr varScale="1">
        <p:scale>
          <a:sx n="63" d="100"/>
          <a:sy n="63" d="100"/>
        </p:scale>
        <p:origin x="8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8EDF0F-D938-4030-8BC2-6617E1ACABF8}" type="doc">
      <dgm:prSet loTypeId="urn:microsoft.com/office/officeart/2005/8/layout/default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fr-FR"/>
        </a:p>
      </dgm:t>
    </dgm:pt>
    <dgm:pt modelId="{930A7B27-CF55-41CB-8866-0184BDDD8940}">
      <dgm:prSet phldrT="[Texte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2800" dirty="0" smtClean="0">
              <a:latin typeface="Muli" pitchFamily="2" charset="0"/>
            </a:rPr>
            <a:t>a. Entre 500 et 1000</a:t>
          </a:r>
          <a:endParaRPr lang="fr-FR" sz="2800" dirty="0">
            <a:latin typeface="Muli" pitchFamily="2" charset="0"/>
          </a:endParaRPr>
        </a:p>
      </dgm:t>
    </dgm:pt>
    <dgm:pt modelId="{11E2B2BF-EA2B-4F3E-AA51-47FF2D66DBDC}" type="parTrans" cxnId="{ADF323DD-E9CF-4B8A-8648-A4C90BDDB14E}">
      <dgm:prSet/>
      <dgm:spPr/>
      <dgm:t>
        <a:bodyPr/>
        <a:lstStyle/>
        <a:p>
          <a:endParaRPr lang="fr-FR"/>
        </a:p>
      </dgm:t>
    </dgm:pt>
    <dgm:pt modelId="{CEB4D410-8A6F-4BDD-B873-27A5B2311394}" type="sibTrans" cxnId="{ADF323DD-E9CF-4B8A-8648-A4C90BDDB14E}">
      <dgm:prSet/>
      <dgm:spPr/>
      <dgm:t>
        <a:bodyPr/>
        <a:lstStyle/>
        <a:p>
          <a:endParaRPr lang="fr-FR"/>
        </a:p>
      </dgm:t>
    </dgm:pt>
    <dgm:pt modelId="{FC527924-DB10-4BBE-BCAB-7AC420121165}">
      <dgm:prSet phldrT="[Texte]" custT="1"/>
      <dgm:spPr/>
      <dgm:t>
        <a:bodyPr/>
        <a:lstStyle/>
        <a:p>
          <a:r>
            <a:rPr lang="fr-FR" sz="2800" dirty="0" smtClean="0">
              <a:latin typeface="Muli" pitchFamily="2" charset="0"/>
            </a:rPr>
            <a:t>b. Entre 1000 et 1500</a:t>
          </a:r>
          <a:endParaRPr lang="fr-FR" sz="2800" dirty="0">
            <a:latin typeface="Muli" pitchFamily="2" charset="0"/>
          </a:endParaRPr>
        </a:p>
      </dgm:t>
    </dgm:pt>
    <dgm:pt modelId="{48FFFF95-DB60-4F69-A130-5E9D187C21E2}" type="parTrans" cxnId="{BB24C60C-C882-4AC1-822D-03B456DEABF8}">
      <dgm:prSet/>
      <dgm:spPr/>
      <dgm:t>
        <a:bodyPr/>
        <a:lstStyle/>
        <a:p>
          <a:endParaRPr lang="fr-FR"/>
        </a:p>
      </dgm:t>
    </dgm:pt>
    <dgm:pt modelId="{D6217594-A1FE-46FE-89BF-DFB03B00C02F}" type="sibTrans" cxnId="{BB24C60C-C882-4AC1-822D-03B456DEABF8}">
      <dgm:prSet/>
      <dgm:spPr/>
      <dgm:t>
        <a:bodyPr/>
        <a:lstStyle/>
        <a:p>
          <a:endParaRPr lang="fr-FR"/>
        </a:p>
      </dgm:t>
    </dgm:pt>
    <dgm:pt modelId="{E70F987A-1196-4046-AF57-7DC77CDC9496}">
      <dgm:prSet phldrT="[Texte]" custT="1"/>
      <dgm:spPr/>
      <dgm:t>
        <a:bodyPr/>
        <a:lstStyle/>
        <a:p>
          <a:r>
            <a:rPr lang="fr-FR" sz="3100" dirty="0" smtClean="0">
              <a:latin typeface="Muli" pitchFamily="2" charset="0"/>
            </a:rPr>
            <a:t>c. </a:t>
          </a:r>
          <a:r>
            <a:rPr lang="fr-FR" sz="2800" dirty="0" smtClean="0">
              <a:latin typeface="Muli" pitchFamily="2" charset="0"/>
            </a:rPr>
            <a:t>Entre 1500 et 2000</a:t>
          </a:r>
          <a:endParaRPr lang="fr-FR" sz="2800" dirty="0">
            <a:latin typeface="Muli" pitchFamily="2" charset="0"/>
          </a:endParaRPr>
        </a:p>
      </dgm:t>
    </dgm:pt>
    <dgm:pt modelId="{FD4202A2-0F81-4DDE-8F57-C764592D20C9}" type="parTrans" cxnId="{4EDF39A2-9025-4BA9-8743-ECE5DF38FF26}">
      <dgm:prSet/>
      <dgm:spPr/>
      <dgm:t>
        <a:bodyPr/>
        <a:lstStyle/>
        <a:p>
          <a:endParaRPr lang="fr-FR"/>
        </a:p>
      </dgm:t>
    </dgm:pt>
    <dgm:pt modelId="{81ECA326-B70D-4F6A-BEF9-BE54742C3EA5}" type="sibTrans" cxnId="{4EDF39A2-9025-4BA9-8743-ECE5DF38FF26}">
      <dgm:prSet/>
      <dgm:spPr/>
      <dgm:t>
        <a:bodyPr/>
        <a:lstStyle/>
        <a:p>
          <a:endParaRPr lang="fr-FR"/>
        </a:p>
      </dgm:t>
    </dgm:pt>
    <dgm:pt modelId="{8D7A9781-4FDE-47F7-8519-5B45FC674140}">
      <dgm:prSet phldrT="[Texte]" custT="1"/>
      <dgm:spPr/>
      <dgm:t>
        <a:bodyPr/>
        <a:lstStyle/>
        <a:p>
          <a:r>
            <a:rPr lang="fr-FR" sz="2800" dirty="0" smtClean="0">
              <a:latin typeface="Muli" pitchFamily="2" charset="0"/>
            </a:rPr>
            <a:t>d. Plus de 2000</a:t>
          </a:r>
          <a:endParaRPr lang="fr-FR" sz="2800" dirty="0">
            <a:latin typeface="Muli" pitchFamily="2" charset="0"/>
          </a:endParaRPr>
        </a:p>
      </dgm:t>
    </dgm:pt>
    <dgm:pt modelId="{66BB5DB1-1F63-49E4-AF7C-CBB66A64F262}" type="parTrans" cxnId="{924425C7-CFCC-41BF-AF7D-615EE387ED52}">
      <dgm:prSet/>
      <dgm:spPr/>
      <dgm:t>
        <a:bodyPr/>
        <a:lstStyle/>
        <a:p>
          <a:endParaRPr lang="fr-FR"/>
        </a:p>
      </dgm:t>
    </dgm:pt>
    <dgm:pt modelId="{F2EF1E12-3353-4F55-9036-582B7B2B0B8A}" type="sibTrans" cxnId="{924425C7-CFCC-41BF-AF7D-615EE387ED52}">
      <dgm:prSet/>
      <dgm:spPr/>
      <dgm:t>
        <a:bodyPr/>
        <a:lstStyle/>
        <a:p>
          <a:endParaRPr lang="fr-FR"/>
        </a:p>
      </dgm:t>
    </dgm:pt>
    <dgm:pt modelId="{3A314D9F-9AFF-4527-80AB-9F1FBD12800A}" type="pres">
      <dgm:prSet presAssocID="{CA8EDF0F-D938-4030-8BC2-6617E1ACABF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67DECCB-B8E0-4666-B7C6-686B1E3788DC}" type="pres">
      <dgm:prSet presAssocID="{930A7B27-CF55-41CB-8866-0184BDDD8940}" presName="node" presStyleLbl="node1" presStyleIdx="0" presStyleCnt="4" custScaleX="126243" custScaleY="70127" custLinFactNeighborX="-1987" custLinFactNeighborY="-2385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  <dgm:pt modelId="{221BD0D7-AB59-4562-84E1-E06B64728525}" type="pres">
      <dgm:prSet presAssocID="{CEB4D410-8A6F-4BDD-B873-27A5B2311394}" presName="sibTrans" presStyleCnt="0"/>
      <dgm:spPr/>
    </dgm:pt>
    <dgm:pt modelId="{DA01E3F2-2A77-4867-B972-F1C462327877}" type="pres">
      <dgm:prSet presAssocID="{FC527924-DB10-4BBE-BCAB-7AC420121165}" presName="node" presStyleLbl="node1" presStyleIdx="1" presStyleCnt="4" custScaleX="126243" custScaleY="70127" custLinFactNeighborX="-4922" custLinFactNeighborY="-3840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  <dgm:pt modelId="{14E7C254-3416-4CB5-BE42-68B373965738}" type="pres">
      <dgm:prSet presAssocID="{D6217594-A1FE-46FE-89BF-DFB03B00C02F}" presName="sibTrans" presStyleCnt="0"/>
      <dgm:spPr/>
    </dgm:pt>
    <dgm:pt modelId="{06903898-C13B-4060-8FF6-FF153798BCF0}" type="pres">
      <dgm:prSet presAssocID="{E70F987A-1196-4046-AF57-7DC77CDC9496}" presName="node" presStyleLbl="node1" presStyleIdx="2" presStyleCnt="4" custScaleX="126243" custScaleY="70127" custLinFactNeighborX="-39" custLinFactNeighborY="-30090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  <dgm:pt modelId="{20170E6B-6EBA-4D81-A17C-A0CD2FF7093F}" type="pres">
      <dgm:prSet presAssocID="{81ECA326-B70D-4F6A-BEF9-BE54742C3EA5}" presName="sibTrans" presStyleCnt="0"/>
      <dgm:spPr/>
    </dgm:pt>
    <dgm:pt modelId="{C1A07F42-8545-4E72-866E-2884FEEC0D49}" type="pres">
      <dgm:prSet presAssocID="{8D7A9781-4FDE-47F7-8519-5B45FC674140}" presName="node" presStyleLbl="node1" presStyleIdx="3" presStyleCnt="4" custScaleX="126243" custScaleY="70127" custLinFactNeighborX="-4446" custLinFactNeighborY="-3194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</dgm:ptLst>
  <dgm:cxnLst>
    <dgm:cxn modelId="{BB24C60C-C882-4AC1-822D-03B456DEABF8}" srcId="{CA8EDF0F-D938-4030-8BC2-6617E1ACABF8}" destId="{FC527924-DB10-4BBE-BCAB-7AC420121165}" srcOrd="1" destOrd="0" parTransId="{48FFFF95-DB60-4F69-A130-5E9D187C21E2}" sibTransId="{D6217594-A1FE-46FE-89BF-DFB03B00C02F}"/>
    <dgm:cxn modelId="{ADF323DD-E9CF-4B8A-8648-A4C90BDDB14E}" srcId="{CA8EDF0F-D938-4030-8BC2-6617E1ACABF8}" destId="{930A7B27-CF55-41CB-8866-0184BDDD8940}" srcOrd="0" destOrd="0" parTransId="{11E2B2BF-EA2B-4F3E-AA51-47FF2D66DBDC}" sibTransId="{CEB4D410-8A6F-4BDD-B873-27A5B2311394}"/>
    <dgm:cxn modelId="{5F6C5586-93FC-4260-84A6-55F3A72E7D8E}" type="presOf" srcId="{FC527924-DB10-4BBE-BCAB-7AC420121165}" destId="{DA01E3F2-2A77-4867-B972-F1C462327877}" srcOrd="0" destOrd="0" presId="urn:microsoft.com/office/officeart/2005/8/layout/default"/>
    <dgm:cxn modelId="{BE095201-43BF-40B2-86BC-A8D7FC3D090C}" type="presOf" srcId="{8D7A9781-4FDE-47F7-8519-5B45FC674140}" destId="{C1A07F42-8545-4E72-866E-2884FEEC0D49}" srcOrd="0" destOrd="0" presId="urn:microsoft.com/office/officeart/2005/8/layout/default"/>
    <dgm:cxn modelId="{4EDF39A2-9025-4BA9-8743-ECE5DF38FF26}" srcId="{CA8EDF0F-D938-4030-8BC2-6617E1ACABF8}" destId="{E70F987A-1196-4046-AF57-7DC77CDC9496}" srcOrd="2" destOrd="0" parTransId="{FD4202A2-0F81-4DDE-8F57-C764592D20C9}" sibTransId="{81ECA326-B70D-4F6A-BEF9-BE54742C3EA5}"/>
    <dgm:cxn modelId="{924425C7-CFCC-41BF-AF7D-615EE387ED52}" srcId="{CA8EDF0F-D938-4030-8BC2-6617E1ACABF8}" destId="{8D7A9781-4FDE-47F7-8519-5B45FC674140}" srcOrd="3" destOrd="0" parTransId="{66BB5DB1-1F63-49E4-AF7C-CBB66A64F262}" sibTransId="{F2EF1E12-3353-4F55-9036-582B7B2B0B8A}"/>
    <dgm:cxn modelId="{C3999D10-E6AD-4922-8DC2-E8E2CDE4C9F5}" type="presOf" srcId="{CA8EDF0F-D938-4030-8BC2-6617E1ACABF8}" destId="{3A314D9F-9AFF-4527-80AB-9F1FBD12800A}" srcOrd="0" destOrd="0" presId="urn:microsoft.com/office/officeart/2005/8/layout/default"/>
    <dgm:cxn modelId="{64D3AB49-A02C-4417-8606-871EFA3800C3}" type="presOf" srcId="{930A7B27-CF55-41CB-8866-0184BDDD8940}" destId="{B67DECCB-B8E0-4666-B7C6-686B1E3788DC}" srcOrd="0" destOrd="0" presId="urn:microsoft.com/office/officeart/2005/8/layout/default"/>
    <dgm:cxn modelId="{F362D52F-8DD3-4ECC-8EEA-71BB528E28AE}" type="presOf" srcId="{E70F987A-1196-4046-AF57-7DC77CDC9496}" destId="{06903898-C13B-4060-8FF6-FF153798BCF0}" srcOrd="0" destOrd="0" presId="urn:microsoft.com/office/officeart/2005/8/layout/default"/>
    <dgm:cxn modelId="{0D708E4A-F265-45C9-92F8-CE52326AA53D}" type="presParOf" srcId="{3A314D9F-9AFF-4527-80AB-9F1FBD12800A}" destId="{B67DECCB-B8E0-4666-B7C6-686B1E3788DC}" srcOrd="0" destOrd="0" presId="urn:microsoft.com/office/officeart/2005/8/layout/default"/>
    <dgm:cxn modelId="{10436745-750D-4871-8188-0F3F35F8BD1D}" type="presParOf" srcId="{3A314D9F-9AFF-4527-80AB-9F1FBD12800A}" destId="{221BD0D7-AB59-4562-84E1-E06B64728525}" srcOrd="1" destOrd="0" presId="urn:microsoft.com/office/officeart/2005/8/layout/default"/>
    <dgm:cxn modelId="{585F14B4-B355-4308-87F1-80499F778D3F}" type="presParOf" srcId="{3A314D9F-9AFF-4527-80AB-9F1FBD12800A}" destId="{DA01E3F2-2A77-4867-B972-F1C462327877}" srcOrd="2" destOrd="0" presId="urn:microsoft.com/office/officeart/2005/8/layout/default"/>
    <dgm:cxn modelId="{E16E8CF4-BDDB-4F4D-838A-4D3789089DF9}" type="presParOf" srcId="{3A314D9F-9AFF-4527-80AB-9F1FBD12800A}" destId="{14E7C254-3416-4CB5-BE42-68B373965738}" srcOrd="3" destOrd="0" presId="urn:microsoft.com/office/officeart/2005/8/layout/default"/>
    <dgm:cxn modelId="{EC3E4CF3-C66F-476B-9933-7587CCAE2C54}" type="presParOf" srcId="{3A314D9F-9AFF-4527-80AB-9F1FBD12800A}" destId="{06903898-C13B-4060-8FF6-FF153798BCF0}" srcOrd="4" destOrd="0" presId="urn:microsoft.com/office/officeart/2005/8/layout/default"/>
    <dgm:cxn modelId="{D429D5D2-EDE8-43FD-BF08-9A44B8EDCCCA}" type="presParOf" srcId="{3A314D9F-9AFF-4527-80AB-9F1FBD12800A}" destId="{20170E6B-6EBA-4D81-A17C-A0CD2FF7093F}" srcOrd="5" destOrd="0" presId="urn:microsoft.com/office/officeart/2005/8/layout/default"/>
    <dgm:cxn modelId="{3B4393A9-3671-430F-911A-E59B2F8A2A11}" type="presParOf" srcId="{3A314D9F-9AFF-4527-80AB-9F1FBD12800A}" destId="{C1A07F42-8545-4E72-866E-2884FEEC0D49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8EDF0F-D938-4030-8BC2-6617E1ACABF8}" type="doc">
      <dgm:prSet loTypeId="urn:microsoft.com/office/officeart/2005/8/layout/default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fr-FR"/>
        </a:p>
      </dgm:t>
    </dgm:pt>
    <dgm:pt modelId="{930A7B27-CF55-41CB-8866-0184BDDD8940}">
      <dgm:prSet phldrT="[Texte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2800" dirty="0" smtClean="0">
              <a:latin typeface="Muli" pitchFamily="2" charset="0"/>
            </a:rPr>
            <a:t>a. 875</a:t>
          </a:r>
          <a:endParaRPr lang="fr-FR" sz="2800" dirty="0">
            <a:latin typeface="Muli" pitchFamily="2" charset="0"/>
          </a:endParaRPr>
        </a:p>
      </dgm:t>
    </dgm:pt>
    <dgm:pt modelId="{11E2B2BF-EA2B-4F3E-AA51-47FF2D66DBDC}" type="parTrans" cxnId="{ADF323DD-E9CF-4B8A-8648-A4C90BDDB14E}">
      <dgm:prSet/>
      <dgm:spPr/>
      <dgm:t>
        <a:bodyPr/>
        <a:lstStyle/>
        <a:p>
          <a:endParaRPr lang="fr-FR"/>
        </a:p>
      </dgm:t>
    </dgm:pt>
    <dgm:pt modelId="{CEB4D410-8A6F-4BDD-B873-27A5B2311394}" type="sibTrans" cxnId="{ADF323DD-E9CF-4B8A-8648-A4C90BDDB14E}">
      <dgm:prSet/>
      <dgm:spPr/>
      <dgm:t>
        <a:bodyPr/>
        <a:lstStyle/>
        <a:p>
          <a:endParaRPr lang="fr-FR"/>
        </a:p>
      </dgm:t>
    </dgm:pt>
    <dgm:pt modelId="{FC527924-DB10-4BBE-BCAB-7AC420121165}">
      <dgm:prSet phldrT="[Texte]" custT="1"/>
      <dgm:spPr/>
      <dgm:t>
        <a:bodyPr/>
        <a:lstStyle/>
        <a:p>
          <a:r>
            <a:rPr lang="fr-FR" sz="2800" dirty="0" smtClean="0">
              <a:latin typeface="Muli" pitchFamily="2" charset="0"/>
            </a:rPr>
            <a:t>b. 1418</a:t>
          </a:r>
          <a:endParaRPr lang="fr-FR" sz="2800" dirty="0">
            <a:latin typeface="Muli" pitchFamily="2" charset="0"/>
          </a:endParaRPr>
        </a:p>
      </dgm:t>
    </dgm:pt>
    <dgm:pt modelId="{48FFFF95-DB60-4F69-A130-5E9D187C21E2}" type="parTrans" cxnId="{BB24C60C-C882-4AC1-822D-03B456DEABF8}">
      <dgm:prSet/>
      <dgm:spPr/>
      <dgm:t>
        <a:bodyPr/>
        <a:lstStyle/>
        <a:p>
          <a:endParaRPr lang="fr-FR"/>
        </a:p>
      </dgm:t>
    </dgm:pt>
    <dgm:pt modelId="{D6217594-A1FE-46FE-89BF-DFB03B00C02F}" type="sibTrans" cxnId="{BB24C60C-C882-4AC1-822D-03B456DEABF8}">
      <dgm:prSet/>
      <dgm:spPr/>
      <dgm:t>
        <a:bodyPr/>
        <a:lstStyle/>
        <a:p>
          <a:endParaRPr lang="fr-FR"/>
        </a:p>
      </dgm:t>
    </dgm:pt>
    <dgm:pt modelId="{E70F987A-1196-4046-AF57-7DC77CDC9496}">
      <dgm:prSet phldrT="[Texte]" custT="1"/>
      <dgm:spPr/>
      <dgm:t>
        <a:bodyPr/>
        <a:lstStyle/>
        <a:p>
          <a:r>
            <a:rPr lang="fr-FR" sz="3100" dirty="0" smtClean="0">
              <a:latin typeface="Muli" pitchFamily="2" charset="0"/>
            </a:rPr>
            <a:t>c. </a:t>
          </a:r>
          <a:r>
            <a:rPr lang="fr-FR" sz="2800" dirty="0" smtClean="0">
              <a:latin typeface="Muli" pitchFamily="2" charset="0"/>
            </a:rPr>
            <a:t>1793</a:t>
          </a:r>
          <a:endParaRPr lang="fr-FR" sz="2800" dirty="0">
            <a:latin typeface="Muli" pitchFamily="2" charset="0"/>
          </a:endParaRPr>
        </a:p>
      </dgm:t>
    </dgm:pt>
    <dgm:pt modelId="{FD4202A2-0F81-4DDE-8F57-C764592D20C9}" type="parTrans" cxnId="{4EDF39A2-9025-4BA9-8743-ECE5DF38FF26}">
      <dgm:prSet/>
      <dgm:spPr/>
      <dgm:t>
        <a:bodyPr/>
        <a:lstStyle/>
        <a:p>
          <a:endParaRPr lang="fr-FR"/>
        </a:p>
      </dgm:t>
    </dgm:pt>
    <dgm:pt modelId="{81ECA326-B70D-4F6A-BEF9-BE54742C3EA5}" type="sibTrans" cxnId="{4EDF39A2-9025-4BA9-8743-ECE5DF38FF26}">
      <dgm:prSet/>
      <dgm:spPr/>
      <dgm:t>
        <a:bodyPr/>
        <a:lstStyle/>
        <a:p>
          <a:endParaRPr lang="fr-FR"/>
        </a:p>
      </dgm:t>
    </dgm:pt>
    <dgm:pt modelId="{8D7A9781-4FDE-47F7-8519-5B45FC674140}">
      <dgm:prSet phldrT="[Texte]" custT="1"/>
      <dgm:spPr/>
      <dgm:t>
        <a:bodyPr/>
        <a:lstStyle/>
        <a:p>
          <a:r>
            <a:rPr lang="fr-FR" sz="2800" dirty="0" smtClean="0">
              <a:latin typeface="Muli" pitchFamily="2" charset="0"/>
            </a:rPr>
            <a:t>d. 2022</a:t>
          </a:r>
          <a:endParaRPr lang="fr-FR" sz="2800" dirty="0">
            <a:latin typeface="Muli" pitchFamily="2" charset="0"/>
          </a:endParaRPr>
        </a:p>
      </dgm:t>
    </dgm:pt>
    <dgm:pt modelId="{66BB5DB1-1F63-49E4-AF7C-CBB66A64F262}" type="parTrans" cxnId="{924425C7-CFCC-41BF-AF7D-615EE387ED52}">
      <dgm:prSet/>
      <dgm:spPr/>
      <dgm:t>
        <a:bodyPr/>
        <a:lstStyle/>
        <a:p>
          <a:endParaRPr lang="fr-FR"/>
        </a:p>
      </dgm:t>
    </dgm:pt>
    <dgm:pt modelId="{F2EF1E12-3353-4F55-9036-582B7B2B0B8A}" type="sibTrans" cxnId="{924425C7-CFCC-41BF-AF7D-615EE387ED52}">
      <dgm:prSet/>
      <dgm:spPr/>
      <dgm:t>
        <a:bodyPr/>
        <a:lstStyle/>
        <a:p>
          <a:endParaRPr lang="fr-FR"/>
        </a:p>
      </dgm:t>
    </dgm:pt>
    <dgm:pt modelId="{3A314D9F-9AFF-4527-80AB-9F1FBD12800A}" type="pres">
      <dgm:prSet presAssocID="{CA8EDF0F-D938-4030-8BC2-6617E1ACABF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67DECCB-B8E0-4666-B7C6-686B1E3788DC}" type="pres">
      <dgm:prSet presAssocID="{930A7B27-CF55-41CB-8866-0184BDDD8940}" presName="node" presStyleLbl="node1" presStyleIdx="0" presStyleCnt="4" custScaleX="126243" custScaleY="70127" custLinFactNeighborX="-1987" custLinFactNeighborY="-2385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  <dgm:pt modelId="{221BD0D7-AB59-4562-84E1-E06B64728525}" type="pres">
      <dgm:prSet presAssocID="{CEB4D410-8A6F-4BDD-B873-27A5B2311394}" presName="sibTrans" presStyleCnt="0"/>
      <dgm:spPr/>
    </dgm:pt>
    <dgm:pt modelId="{DA01E3F2-2A77-4867-B972-F1C462327877}" type="pres">
      <dgm:prSet presAssocID="{FC527924-DB10-4BBE-BCAB-7AC420121165}" presName="node" presStyleLbl="node1" presStyleIdx="1" presStyleCnt="4" custScaleX="126243" custScaleY="70127" custLinFactNeighborX="-4922" custLinFactNeighborY="-2446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  <dgm:pt modelId="{14E7C254-3416-4CB5-BE42-68B373965738}" type="pres">
      <dgm:prSet presAssocID="{D6217594-A1FE-46FE-89BF-DFB03B00C02F}" presName="sibTrans" presStyleCnt="0"/>
      <dgm:spPr/>
    </dgm:pt>
    <dgm:pt modelId="{06903898-C13B-4060-8FF6-FF153798BCF0}" type="pres">
      <dgm:prSet presAssocID="{E70F987A-1196-4046-AF57-7DC77CDC9496}" presName="node" presStyleLbl="node1" presStyleIdx="2" presStyleCnt="4" custScaleX="126243" custScaleY="70127" custLinFactNeighborX="-39" custLinFactNeighborY="-30090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  <dgm:pt modelId="{20170E6B-6EBA-4D81-A17C-A0CD2FF7093F}" type="pres">
      <dgm:prSet presAssocID="{81ECA326-B70D-4F6A-BEF9-BE54742C3EA5}" presName="sibTrans" presStyleCnt="0"/>
      <dgm:spPr/>
    </dgm:pt>
    <dgm:pt modelId="{C1A07F42-8545-4E72-866E-2884FEEC0D49}" type="pres">
      <dgm:prSet presAssocID="{8D7A9781-4FDE-47F7-8519-5B45FC674140}" presName="node" presStyleLbl="node1" presStyleIdx="3" presStyleCnt="4" custScaleX="126243" custScaleY="70127" custLinFactNeighborX="-4446" custLinFactNeighborY="-2913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</dgm:ptLst>
  <dgm:cxnLst>
    <dgm:cxn modelId="{BB24C60C-C882-4AC1-822D-03B456DEABF8}" srcId="{CA8EDF0F-D938-4030-8BC2-6617E1ACABF8}" destId="{FC527924-DB10-4BBE-BCAB-7AC420121165}" srcOrd="1" destOrd="0" parTransId="{48FFFF95-DB60-4F69-A130-5E9D187C21E2}" sibTransId="{D6217594-A1FE-46FE-89BF-DFB03B00C02F}"/>
    <dgm:cxn modelId="{ADF323DD-E9CF-4B8A-8648-A4C90BDDB14E}" srcId="{CA8EDF0F-D938-4030-8BC2-6617E1ACABF8}" destId="{930A7B27-CF55-41CB-8866-0184BDDD8940}" srcOrd="0" destOrd="0" parTransId="{11E2B2BF-EA2B-4F3E-AA51-47FF2D66DBDC}" sibTransId="{CEB4D410-8A6F-4BDD-B873-27A5B2311394}"/>
    <dgm:cxn modelId="{5F6C5586-93FC-4260-84A6-55F3A72E7D8E}" type="presOf" srcId="{FC527924-DB10-4BBE-BCAB-7AC420121165}" destId="{DA01E3F2-2A77-4867-B972-F1C462327877}" srcOrd="0" destOrd="0" presId="urn:microsoft.com/office/officeart/2005/8/layout/default"/>
    <dgm:cxn modelId="{BE095201-43BF-40B2-86BC-A8D7FC3D090C}" type="presOf" srcId="{8D7A9781-4FDE-47F7-8519-5B45FC674140}" destId="{C1A07F42-8545-4E72-866E-2884FEEC0D49}" srcOrd="0" destOrd="0" presId="urn:microsoft.com/office/officeart/2005/8/layout/default"/>
    <dgm:cxn modelId="{4EDF39A2-9025-4BA9-8743-ECE5DF38FF26}" srcId="{CA8EDF0F-D938-4030-8BC2-6617E1ACABF8}" destId="{E70F987A-1196-4046-AF57-7DC77CDC9496}" srcOrd="2" destOrd="0" parTransId="{FD4202A2-0F81-4DDE-8F57-C764592D20C9}" sibTransId="{81ECA326-B70D-4F6A-BEF9-BE54742C3EA5}"/>
    <dgm:cxn modelId="{924425C7-CFCC-41BF-AF7D-615EE387ED52}" srcId="{CA8EDF0F-D938-4030-8BC2-6617E1ACABF8}" destId="{8D7A9781-4FDE-47F7-8519-5B45FC674140}" srcOrd="3" destOrd="0" parTransId="{66BB5DB1-1F63-49E4-AF7C-CBB66A64F262}" sibTransId="{F2EF1E12-3353-4F55-9036-582B7B2B0B8A}"/>
    <dgm:cxn modelId="{C3999D10-E6AD-4922-8DC2-E8E2CDE4C9F5}" type="presOf" srcId="{CA8EDF0F-D938-4030-8BC2-6617E1ACABF8}" destId="{3A314D9F-9AFF-4527-80AB-9F1FBD12800A}" srcOrd="0" destOrd="0" presId="urn:microsoft.com/office/officeart/2005/8/layout/default"/>
    <dgm:cxn modelId="{64D3AB49-A02C-4417-8606-871EFA3800C3}" type="presOf" srcId="{930A7B27-CF55-41CB-8866-0184BDDD8940}" destId="{B67DECCB-B8E0-4666-B7C6-686B1E3788DC}" srcOrd="0" destOrd="0" presId="urn:microsoft.com/office/officeart/2005/8/layout/default"/>
    <dgm:cxn modelId="{F362D52F-8DD3-4ECC-8EEA-71BB528E28AE}" type="presOf" srcId="{E70F987A-1196-4046-AF57-7DC77CDC9496}" destId="{06903898-C13B-4060-8FF6-FF153798BCF0}" srcOrd="0" destOrd="0" presId="urn:microsoft.com/office/officeart/2005/8/layout/default"/>
    <dgm:cxn modelId="{0D708E4A-F265-45C9-92F8-CE52326AA53D}" type="presParOf" srcId="{3A314D9F-9AFF-4527-80AB-9F1FBD12800A}" destId="{B67DECCB-B8E0-4666-B7C6-686B1E3788DC}" srcOrd="0" destOrd="0" presId="urn:microsoft.com/office/officeart/2005/8/layout/default"/>
    <dgm:cxn modelId="{10436745-750D-4871-8188-0F3F35F8BD1D}" type="presParOf" srcId="{3A314D9F-9AFF-4527-80AB-9F1FBD12800A}" destId="{221BD0D7-AB59-4562-84E1-E06B64728525}" srcOrd="1" destOrd="0" presId="urn:microsoft.com/office/officeart/2005/8/layout/default"/>
    <dgm:cxn modelId="{585F14B4-B355-4308-87F1-80499F778D3F}" type="presParOf" srcId="{3A314D9F-9AFF-4527-80AB-9F1FBD12800A}" destId="{DA01E3F2-2A77-4867-B972-F1C462327877}" srcOrd="2" destOrd="0" presId="urn:microsoft.com/office/officeart/2005/8/layout/default"/>
    <dgm:cxn modelId="{E16E8CF4-BDDB-4F4D-838A-4D3789089DF9}" type="presParOf" srcId="{3A314D9F-9AFF-4527-80AB-9F1FBD12800A}" destId="{14E7C254-3416-4CB5-BE42-68B373965738}" srcOrd="3" destOrd="0" presId="urn:microsoft.com/office/officeart/2005/8/layout/default"/>
    <dgm:cxn modelId="{EC3E4CF3-C66F-476B-9933-7587CCAE2C54}" type="presParOf" srcId="{3A314D9F-9AFF-4527-80AB-9F1FBD12800A}" destId="{06903898-C13B-4060-8FF6-FF153798BCF0}" srcOrd="4" destOrd="0" presId="urn:microsoft.com/office/officeart/2005/8/layout/default"/>
    <dgm:cxn modelId="{D429D5D2-EDE8-43FD-BF08-9A44B8EDCCCA}" type="presParOf" srcId="{3A314D9F-9AFF-4527-80AB-9F1FBD12800A}" destId="{20170E6B-6EBA-4D81-A17C-A0CD2FF7093F}" srcOrd="5" destOrd="0" presId="urn:microsoft.com/office/officeart/2005/8/layout/default"/>
    <dgm:cxn modelId="{3B4393A9-3671-430F-911A-E59B2F8A2A11}" type="presParOf" srcId="{3A314D9F-9AFF-4527-80AB-9F1FBD12800A}" destId="{C1A07F42-8545-4E72-866E-2884FEEC0D49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A8EDF0F-D938-4030-8BC2-6617E1ACABF8}" type="doc">
      <dgm:prSet loTypeId="urn:microsoft.com/office/officeart/2005/8/layout/default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fr-FR"/>
        </a:p>
      </dgm:t>
    </dgm:pt>
    <dgm:pt modelId="{930A7B27-CF55-41CB-8866-0184BDDD8940}">
      <dgm:prSet phldrT="[Texte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2800" dirty="0" smtClean="0">
              <a:latin typeface="Muli" pitchFamily="2" charset="0"/>
            </a:rPr>
            <a:t>a. Brabant wallon</a:t>
          </a:r>
          <a:endParaRPr lang="fr-FR" sz="2800" dirty="0">
            <a:latin typeface="Muli" pitchFamily="2" charset="0"/>
          </a:endParaRPr>
        </a:p>
      </dgm:t>
    </dgm:pt>
    <dgm:pt modelId="{11E2B2BF-EA2B-4F3E-AA51-47FF2D66DBDC}" type="parTrans" cxnId="{ADF323DD-E9CF-4B8A-8648-A4C90BDDB14E}">
      <dgm:prSet/>
      <dgm:spPr/>
      <dgm:t>
        <a:bodyPr/>
        <a:lstStyle/>
        <a:p>
          <a:endParaRPr lang="fr-FR"/>
        </a:p>
      </dgm:t>
    </dgm:pt>
    <dgm:pt modelId="{CEB4D410-8A6F-4BDD-B873-27A5B2311394}" type="sibTrans" cxnId="{ADF323DD-E9CF-4B8A-8648-A4C90BDDB14E}">
      <dgm:prSet/>
      <dgm:spPr/>
      <dgm:t>
        <a:bodyPr/>
        <a:lstStyle/>
        <a:p>
          <a:endParaRPr lang="fr-FR"/>
        </a:p>
      </dgm:t>
    </dgm:pt>
    <dgm:pt modelId="{FC527924-DB10-4BBE-BCAB-7AC420121165}">
      <dgm:prSet phldrT="[Texte]" custT="1"/>
      <dgm:spPr/>
      <dgm:t>
        <a:bodyPr/>
        <a:lstStyle/>
        <a:p>
          <a:r>
            <a:rPr lang="fr-FR" sz="2800" dirty="0" smtClean="0">
              <a:latin typeface="Muli" pitchFamily="2" charset="0"/>
            </a:rPr>
            <a:t>b. Hainaut</a:t>
          </a:r>
          <a:endParaRPr lang="fr-FR" sz="2800" dirty="0">
            <a:latin typeface="Muli" pitchFamily="2" charset="0"/>
          </a:endParaRPr>
        </a:p>
      </dgm:t>
    </dgm:pt>
    <dgm:pt modelId="{48FFFF95-DB60-4F69-A130-5E9D187C21E2}" type="parTrans" cxnId="{BB24C60C-C882-4AC1-822D-03B456DEABF8}">
      <dgm:prSet/>
      <dgm:spPr/>
      <dgm:t>
        <a:bodyPr/>
        <a:lstStyle/>
        <a:p>
          <a:endParaRPr lang="fr-FR"/>
        </a:p>
      </dgm:t>
    </dgm:pt>
    <dgm:pt modelId="{D6217594-A1FE-46FE-89BF-DFB03B00C02F}" type="sibTrans" cxnId="{BB24C60C-C882-4AC1-822D-03B456DEABF8}">
      <dgm:prSet/>
      <dgm:spPr/>
      <dgm:t>
        <a:bodyPr/>
        <a:lstStyle/>
        <a:p>
          <a:endParaRPr lang="fr-FR"/>
        </a:p>
      </dgm:t>
    </dgm:pt>
    <dgm:pt modelId="{E70F987A-1196-4046-AF57-7DC77CDC9496}">
      <dgm:prSet phldrT="[Texte]" custT="1"/>
      <dgm:spPr/>
      <dgm:t>
        <a:bodyPr/>
        <a:lstStyle/>
        <a:p>
          <a:r>
            <a:rPr lang="fr-FR" sz="3100" dirty="0" smtClean="0">
              <a:latin typeface="Muli" pitchFamily="2" charset="0"/>
            </a:rPr>
            <a:t>c. Liège</a:t>
          </a:r>
          <a:endParaRPr lang="fr-FR" sz="2800" dirty="0">
            <a:latin typeface="Muli" pitchFamily="2" charset="0"/>
          </a:endParaRPr>
        </a:p>
      </dgm:t>
    </dgm:pt>
    <dgm:pt modelId="{FD4202A2-0F81-4DDE-8F57-C764592D20C9}" type="parTrans" cxnId="{4EDF39A2-9025-4BA9-8743-ECE5DF38FF26}">
      <dgm:prSet/>
      <dgm:spPr/>
      <dgm:t>
        <a:bodyPr/>
        <a:lstStyle/>
        <a:p>
          <a:endParaRPr lang="fr-FR"/>
        </a:p>
      </dgm:t>
    </dgm:pt>
    <dgm:pt modelId="{81ECA326-B70D-4F6A-BEF9-BE54742C3EA5}" type="sibTrans" cxnId="{4EDF39A2-9025-4BA9-8743-ECE5DF38FF26}">
      <dgm:prSet/>
      <dgm:spPr/>
      <dgm:t>
        <a:bodyPr/>
        <a:lstStyle/>
        <a:p>
          <a:endParaRPr lang="fr-FR"/>
        </a:p>
      </dgm:t>
    </dgm:pt>
    <dgm:pt modelId="{8D7A9781-4FDE-47F7-8519-5B45FC674140}">
      <dgm:prSet phldrT="[Texte]" custT="1"/>
      <dgm:spPr/>
      <dgm:t>
        <a:bodyPr/>
        <a:lstStyle/>
        <a:p>
          <a:r>
            <a:rPr lang="fr-FR" sz="2800" dirty="0" smtClean="0">
              <a:latin typeface="Muli" pitchFamily="2" charset="0"/>
            </a:rPr>
            <a:t>d. Luxembourg</a:t>
          </a:r>
          <a:endParaRPr lang="fr-FR" sz="2800" dirty="0">
            <a:latin typeface="Muli" pitchFamily="2" charset="0"/>
          </a:endParaRPr>
        </a:p>
      </dgm:t>
    </dgm:pt>
    <dgm:pt modelId="{66BB5DB1-1F63-49E4-AF7C-CBB66A64F262}" type="parTrans" cxnId="{924425C7-CFCC-41BF-AF7D-615EE387ED52}">
      <dgm:prSet/>
      <dgm:spPr/>
      <dgm:t>
        <a:bodyPr/>
        <a:lstStyle/>
        <a:p>
          <a:endParaRPr lang="fr-FR"/>
        </a:p>
      </dgm:t>
    </dgm:pt>
    <dgm:pt modelId="{F2EF1E12-3353-4F55-9036-582B7B2B0B8A}" type="sibTrans" cxnId="{924425C7-CFCC-41BF-AF7D-615EE387ED52}">
      <dgm:prSet/>
      <dgm:spPr/>
      <dgm:t>
        <a:bodyPr/>
        <a:lstStyle/>
        <a:p>
          <a:endParaRPr lang="fr-FR"/>
        </a:p>
      </dgm:t>
    </dgm:pt>
    <dgm:pt modelId="{3A314D9F-9AFF-4527-80AB-9F1FBD12800A}" type="pres">
      <dgm:prSet presAssocID="{CA8EDF0F-D938-4030-8BC2-6617E1ACABF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67DECCB-B8E0-4666-B7C6-686B1E3788DC}" type="pres">
      <dgm:prSet presAssocID="{930A7B27-CF55-41CB-8866-0184BDDD8940}" presName="node" presStyleLbl="node1" presStyleIdx="0" presStyleCnt="4" custScaleX="126243" custScaleY="70127" custLinFactNeighborX="-1987" custLinFactNeighborY="-2385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  <dgm:pt modelId="{221BD0D7-AB59-4562-84E1-E06B64728525}" type="pres">
      <dgm:prSet presAssocID="{CEB4D410-8A6F-4BDD-B873-27A5B2311394}" presName="sibTrans" presStyleCnt="0"/>
      <dgm:spPr/>
    </dgm:pt>
    <dgm:pt modelId="{DA01E3F2-2A77-4867-B972-F1C462327877}" type="pres">
      <dgm:prSet presAssocID="{FC527924-DB10-4BBE-BCAB-7AC420121165}" presName="node" presStyleLbl="node1" presStyleIdx="1" presStyleCnt="4" custScaleX="126243" custScaleY="70127" custLinFactNeighborX="-4922" custLinFactNeighborY="-3840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  <dgm:pt modelId="{14E7C254-3416-4CB5-BE42-68B373965738}" type="pres">
      <dgm:prSet presAssocID="{D6217594-A1FE-46FE-89BF-DFB03B00C02F}" presName="sibTrans" presStyleCnt="0"/>
      <dgm:spPr/>
    </dgm:pt>
    <dgm:pt modelId="{06903898-C13B-4060-8FF6-FF153798BCF0}" type="pres">
      <dgm:prSet presAssocID="{E70F987A-1196-4046-AF57-7DC77CDC9496}" presName="node" presStyleLbl="node1" presStyleIdx="2" presStyleCnt="4" custScaleX="126243" custScaleY="70127" custLinFactNeighborX="-39" custLinFactNeighborY="-30090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  <dgm:pt modelId="{20170E6B-6EBA-4D81-A17C-A0CD2FF7093F}" type="pres">
      <dgm:prSet presAssocID="{81ECA326-B70D-4F6A-BEF9-BE54742C3EA5}" presName="sibTrans" presStyleCnt="0"/>
      <dgm:spPr/>
    </dgm:pt>
    <dgm:pt modelId="{C1A07F42-8545-4E72-866E-2884FEEC0D49}" type="pres">
      <dgm:prSet presAssocID="{8D7A9781-4FDE-47F7-8519-5B45FC674140}" presName="node" presStyleLbl="node1" presStyleIdx="3" presStyleCnt="4" custScaleX="126243" custScaleY="70127" custLinFactNeighborX="-4446" custLinFactNeighborY="-3194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</dgm:ptLst>
  <dgm:cxnLst>
    <dgm:cxn modelId="{BB24C60C-C882-4AC1-822D-03B456DEABF8}" srcId="{CA8EDF0F-D938-4030-8BC2-6617E1ACABF8}" destId="{FC527924-DB10-4BBE-BCAB-7AC420121165}" srcOrd="1" destOrd="0" parTransId="{48FFFF95-DB60-4F69-A130-5E9D187C21E2}" sibTransId="{D6217594-A1FE-46FE-89BF-DFB03B00C02F}"/>
    <dgm:cxn modelId="{ADF323DD-E9CF-4B8A-8648-A4C90BDDB14E}" srcId="{CA8EDF0F-D938-4030-8BC2-6617E1ACABF8}" destId="{930A7B27-CF55-41CB-8866-0184BDDD8940}" srcOrd="0" destOrd="0" parTransId="{11E2B2BF-EA2B-4F3E-AA51-47FF2D66DBDC}" sibTransId="{CEB4D410-8A6F-4BDD-B873-27A5B2311394}"/>
    <dgm:cxn modelId="{5F6C5586-93FC-4260-84A6-55F3A72E7D8E}" type="presOf" srcId="{FC527924-DB10-4BBE-BCAB-7AC420121165}" destId="{DA01E3F2-2A77-4867-B972-F1C462327877}" srcOrd="0" destOrd="0" presId="urn:microsoft.com/office/officeart/2005/8/layout/default"/>
    <dgm:cxn modelId="{BE095201-43BF-40B2-86BC-A8D7FC3D090C}" type="presOf" srcId="{8D7A9781-4FDE-47F7-8519-5B45FC674140}" destId="{C1A07F42-8545-4E72-866E-2884FEEC0D49}" srcOrd="0" destOrd="0" presId="urn:microsoft.com/office/officeart/2005/8/layout/default"/>
    <dgm:cxn modelId="{4EDF39A2-9025-4BA9-8743-ECE5DF38FF26}" srcId="{CA8EDF0F-D938-4030-8BC2-6617E1ACABF8}" destId="{E70F987A-1196-4046-AF57-7DC77CDC9496}" srcOrd="2" destOrd="0" parTransId="{FD4202A2-0F81-4DDE-8F57-C764592D20C9}" sibTransId="{81ECA326-B70D-4F6A-BEF9-BE54742C3EA5}"/>
    <dgm:cxn modelId="{924425C7-CFCC-41BF-AF7D-615EE387ED52}" srcId="{CA8EDF0F-D938-4030-8BC2-6617E1ACABF8}" destId="{8D7A9781-4FDE-47F7-8519-5B45FC674140}" srcOrd="3" destOrd="0" parTransId="{66BB5DB1-1F63-49E4-AF7C-CBB66A64F262}" sibTransId="{F2EF1E12-3353-4F55-9036-582B7B2B0B8A}"/>
    <dgm:cxn modelId="{C3999D10-E6AD-4922-8DC2-E8E2CDE4C9F5}" type="presOf" srcId="{CA8EDF0F-D938-4030-8BC2-6617E1ACABF8}" destId="{3A314D9F-9AFF-4527-80AB-9F1FBD12800A}" srcOrd="0" destOrd="0" presId="urn:microsoft.com/office/officeart/2005/8/layout/default"/>
    <dgm:cxn modelId="{64D3AB49-A02C-4417-8606-871EFA3800C3}" type="presOf" srcId="{930A7B27-CF55-41CB-8866-0184BDDD8940}" destId="{B67DECCB-B8E0-4666-B7C6-686B1E3788DC}" srcOrd="0" destOrd="0" presId="urn:microsoft.com/office/officeart/2005/8/layout/default"/>
    <dgm:cxn modelId="{F362D52F-8DD3-4ECC-8EEA-71BB528E28AE}" type="presOf" srcId="{E70F987A-1196-4046-AF57-7DC77CDC9496}" destId="{06903898-C13B-4060-8FF6-FF153798BCF0}" srcOrd="0" destOrd="0" presId="urn:microsoft.com/office/officeart/2005/8/layout/default"/>
    <dgm:cxn modelId="{0D708E4A-F265-45C9-92F8-CE52326AA53D}" type="presParOf" srcId="{3A314D9F-9AFF-4527-80AB-9F1FBD12800A}" destId="{B67DECCB-B8E0-4666-B7C6-686B1E3788DC}" srcOrd="0" destOrd="0" presId="urn:microsoft.com/office/officeart/2005/8/layout/default"/>
    <dgm:cxn modelId="{10436745-750D-4871-8188-0F3F35F8BD1D}" type="presParOf" srcId="{3A314D9F-9AFF-4527-80AB-9F1FBD12800A}" destId="{221BD0D7-AB59-4562-84E1-E06B64728525}" srcOrd="1" destOrd="0" presId="urn:microsoft.com/office/officeart/2005/8/layout/default"/>
    <dgm:cxn modelId="{585F14B4-B355-4308-87F1-80499F778D3F}" type="presParOf" srcId="{3A314D9F-9AFF-4527-80AB-9F1FBD12800A}" destId="{DA01E3F2-2A77-4867-B972-F1C462327877}" srcOrd="2" destOrd="0" presId="urn:microsoft.com/office/officeart/2005/8/layout/default"/>
    <dgm:cxn modelId="{E16E8CF4-BDDB-4F4D-838A-4D3789089DF9}" type="presParOf" srcId="{3A314D9F-9AFF-4527-80AB-9F1FBD12800A}" destId="{14E7C254-3416-4CB5-BE42-68B373965738}" srcOrd="3" destOrd="0" presId="urn:microsoft.com/office/officeart/2005/8/layout/default"/>
    <dgm:cxn modelId="{EC3E4CF3-C66F-476B-9933-7587CCAE2C54}" type="presParOf" srcId="{3A314D9F-9AFF-4527-80AB-9F1FBD12800A}" destId="{06903898-C13B-4060-8FF6-FF153798BCF0}" srcOrd="4" destOrd="0" presId="urn:microsoft.com/office/officeart/2005/8/layout/default"/>
    <dgm:cxn modelId="{D429D5D2-EDE8-43FD-BF08-9A44B8EDCCCA}" type="presParOf" srcId="{3A314D9F-9AFF-4527-80AB-9F1FBD12800A}" destId="{20170E6B-6EBA-4D81-A17C-A0CD2FF7093F}" srcOrd="5" destOrd="0" presId="urn:microsoft.com/office/officeart/2005/8/layout/default"/>
    <dgm:cxn modelId="{3B4393A9-3671-430F-911A-E59B2F8A2A11}" type="presParOf" srcId="{3A314D9F-9AFF-4527-80AB-9F1FBD12800A}" destId="{C1A07F42-8545-4E72-866E-2884FEEC0D49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7DECCB-B8E0-4666-B7C6-686B1E3788DC}">
      <dsp:nvSpPr>
        <dsp:cNvPr id="0" name=""/>
        <dsp:cNvSpPr/>
      </dsp:nvSpPr>
      <dsp:spPr>
        <a:xfrm>
          <a:off x="0" y="31811"/>
          <a:ext cx="4320464" cy="1439990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>
              <a:latin typeface="Muli" pitchFamily="2" charset="0"/>
            </a:rPr>
            <a:t>a. Entre 500 et 1000</a:t>
          </a:r>
          <a:endParaRPr lang="fr-FR" sz="2800" kern="1200" dirty="0">
            <a:latin typeface="Muli" pitchFamily="2" charset="0"/>
          </a:endParaRPr>
        </a:p>
      </dsp:txBody>
      <dsp:txXfrm>
        <a:off x="70295" y="102106"/>
        <a:ext cx="4179874" cy="1299400"/>
      </dsp:txXfrm>
    </dsp:sp>
    <dsp:sp modelId="{DA01E3F2-2A77-4867-B972-F1C462327877}">
      <dsp:nvSpPr>
        <dsp:cNvPr id="0" name=""/>
        <dsp:cNvSpPr/>
      </dsp:nvSpPr>
      <dsp:spPr>
        <a:xfrm>
          <a:off x="4495586" y="0"/>
          <a:ext cx="4320464" cy="14399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>
              <a:latin typeface="Muli" pitchFamily="2" charset="0"/>
            </a:rPr>
            <a:t>b. Entre 1000 et 1500</a:t>
          </a:r>
          <a:endParaRPr lang="fr-FR" sz="2800" kern="1200" dirty="0">
            <a:latin typeface="Muli" pitchFamily="2" charset="0"/>
          </a:endParaRPr>
        </a:p>
      </dsp:txBody>
      <dsp:txXfrm>
        <a:off x="4565881" y="70295"/>
        <a:ext cx="4179874" cy="1299400"/>
      </dsp:txXfrm>
    </dsp:sp>
    <dsp:sp modelId="{06903898-C13B-4060-8FF6-FF153798BCF0}">
      <dsp:nvSpPr>
        <dsp:cNvPr id="0" name=""/>
        <dsp:cNvSpPr/>
      </dsp:nvSpPr>
      <dsp:spPr>
        <a:xfrm>
          <a:off x="1" y="1686047"/>
          <a:ext cx="4320464" cy="14399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100" kern="1200" dirty="0" smtClean="0">
              <a:latin typeface="Muli" pitchFamily="2" charset="0"/>
            </a:rPr>
            <a:t>c. </a:t>
          </a:r>
          <a:r>
            <a:rPr lang="fr-FR" sz="2800" kern="1200" dirty="0" smtClean="0">
              <a:latin typeface="Muli" pitchFamily="2" charset="0"/>
            </a:rPr>
            <a:t>Entre 1500 et 2000</a:t>
          </a:r>
          <a:endParaRPr lang="fr-FR" sz="2800" kern="1200" dirty="0">
            <a:latin typeface="Muli" pitchFamily="2" charset="0"/>
          </a:endParaRPr>
        </a:p>
      </dsp:txBody>
      <dsp:txXfrm>
        <a:off x="70296" y="1756342"/>
        <a:ext cx="4179874" cy="1299400"/>
      </dsp:txXfrm>
    </dsp:sp>
    <dsp:sp modelId="{C1A07F42-8545-4E72-866E-2884FEEC0D49}">
      <dsp:nvSpPr>
        <dsp:cNvPr id="0" name=""/>
        <dsp:cNvSpPr/>
      </dsp:nvSpPr>
      <dsp:spPr>
        <a:xfrm>
          <a:off x="4511877" y="1647936"/>
          <a:ext cx="4320464" cy="14399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>
              <a:latin typeface="Muli" pitchFamily="2" charset="0"/>
            </a:rPr>
            <a:t>d. Plus de 2000</a:t>
          </a:r>
          <a:endParaRPr lang="fr-FR" sz="2800" kern="1200" dirty="0">
            <a:latin typeface="Muli" pitchFamily="2" charset="0"/>
          </a:endParaRPr>
        </a:p>
      </dsp:txBody>
      <dsp:txXfrm>
        <a:off x="4582172" y="1718231"/>
        <a:ext cx="4179874" cy="12994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7DECCB-B8E0-4666-B7C6-686B1E3788DC}">
      <dsp:nvSpPr>
        <dsp:cNvPr id="0" name=""/>
        <dsp:cNvSpPr/>
      </dsp:nvSpPr>
      <dsp:spPr>
        <a:xfrm>
          <a:off x="0" y="31811"/>
          <a:ext cx="4320464" cy="1439990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>
              <a:latin typeface="Muli" pitchFamily="2" charset="0"/>
            </a:rPr>
            <a:t>a. 875</a:t>
          </a:r>
          <a:endParaRPr lang="fr-FR" sz="2800" kern="1200" dirty="0">
            <a:latin typeface="Muli" pitchFamily="2" charset="0"/>
          </a:endParaRPr>
        </a:p>
      </dsp:txBody>
      <dsp:txXfrm>
        <a:off x="70295" y="102106"/>
        <a:ext cx="4179874" cy="1299400"/>
      </dsp:txXfrm>
    </dsp:sp>
    <dsp:sp modelId="{DA01E3F2-2A77-4867-B972-F1C462327877}">
      <dsp:nvSpPr>
        <dsp:cNvPr id="0" name=""/>
        <dsp:cNvSpPr/>
      </dsp:nvSpPr>
      <dsp:spPr>
        <a:xfrm>
          <a:off x="4495586" y="19265"/>
          <a:ext cx="4320464" cy="14399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>
              <a:latin typeface="Muli" pitchFamily="2" charset="0"/>
            </a:rPr>
            <a:t>b. 1418</a:t>
          </a:r>
          <a:endParaRPr lang="fr-FR" sz="2800" kern="1200" dirty="0">
            <a:latin typeface="Muli" pitchFamily="2" charset="0"/>
          </a:endParaRPr>
        </a:p>
      </dsp:txBody>
      <dsp:txXfrm>
        <a:off x="4565881" y="89560"/>
        <a:ext cx="4179874" cy="1299400"/>
      </dsp:txXfrm>
    </dsp:sp>
    <dsp:sp modelId="{06903898-C13B-4060-8FF6-FF153798BCF0}">
      <dsp:nvSpPr>
        <dsp:cNvPr id="0" name=""/>
        <dsp:cNvSpPr/>
      </dsp:nvSpPr>
      <dsp:spPr>
        <a:xfrm>
          <a:off x="1" y="1686047"/>
          <a:ext cx="4320464" cy="14399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100" kern="1200" dirty="0" smtClean="0">
              <a:latin typeface="Muli" pitchFamily="2" charset="0"/>
            </a:rPr>
            <a:t>c. </a:t>
          </a:r>
          <a:r>
            <a:rPr lang="fr-FR" sz="2800" kern="1200" dirty="0" smtClean="0">
              <a:latin typeface="Muli" pitchFamily="2" charset="0"/>
            </a:rPr>
            <a:t>1793</a:t>
          </a:r>
          <a:endParaRPr lang="fr-FR" sz="2800" kern="1200" dirty="0">
            <a:latin typeface="Muli" pitchFamily="2" charset="0"/>
          </a:endParaRPr>
        </a:p>
      </dsp:txBody>
      <dsp:txXfrm>
        <a:off x="70296" y="1756342"/>
        <a:ext cx="4179874" cy="1299400"/>
      </dsp:txXfrm>
    </dsp:sp>
    <dsp:sp modelId="{C1A07F42-8545-4E72-866E-2884FEEC0D49}">
      <dsp:nvSpPr>
        <dsp:cNvPr id="0" name=""/>
        <dsp:cNvSpPr/>
      </dsp:nvSpPr>
      <dsp:spPr>
        <a:xfrm>
          <a:off x="4511877" y="1705718"/>
          <a:ext cx="4320464" cy="14399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>
              <a:latin typeface="Muli" pitchFamily="2" charset="0"/>
            </a:rPr>
            <a:t>d. 2022</a:t>
          </a:r>
          <a:endParaRPr lang="fr-FR" sz="2800" kern="1200" dirty="0">
            <a:latin typeface="Muli" pitchFamily="2" charset="0"/>
          </a:endParaRPr>
        </a:p>
      </dsp:txBody>
      <dsp:txXfrm>
        <a:off x="4582172" y="1776013"/>
        <a:ext cx="4179874" cy="12994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7DECCB-B8E0-4666-B7C6-686B1E3788DC}">
      <dsp:nvSpPr>
        <dsp:cNvPr id="0" name=""/>
        <dsp:cNvSpPr/>
      </dsp:nvSpPr>
      <dsp:spPr>
        <a:xfrm>
          <a:off x="0" y="31811"/>
          <a:ext cx="4320464" cy="1439990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>
              <a:latin typeface="Muli" pitchFamily="2" charset="0"/>
            </a:rPr>
            <a:t>a. Brabant wallon</a:t>
          </a:r>
          <a:endParaRPr lang="fr-FR" sz="2800" kern="1200" dirty="0">
            <a:latin typeface="Muli" pitchFamily="2" charset="0"/>
          </a:endParaRPr>
        </a:p>
      </dsp:txBody>
      <dsp:txXfrm>
        <a:off x="70295" y="102106"/>
        <a:ext cx="4179874" cy="1299400"/>
      </dsp:txXfrm>
    </dsp:sp>
    <dsp:sp modelId="{DA01E3F2-2A77-4867-B972-F1C462327877}">
      <dsp:nvSpPr>
        <dsp:cNvPr id="0" name=""/>
        <dsp:cNvSpPr/>
      </dsp:nvSpPr>
      <dsp:spPr>
        <a:xfrm>
          <a:off x="4495586" y="0"/>
          <a:ext cx="4320464" cy="14399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>
              <a:latin typeface="Muli" pitchFamily="2" charset="0"/>
            </a:rPr>
            <a:t>b. Hainaut</a:t>
          </a:r>
          <a:endParaRPr lang="fr-FR" sz="2800" kern="1200" dirty="0">
            <a:latin typeface="Muli" pitchFamily="2" charset="0"/>
          </a:endParaRPr>
        </a:p>
      </dsp:txBody>
      <dsp:txXfrm>
        <a:off x="4565881" y="70295"/>
        <a:ext cx="4179874" cy="1299400"/>
      </dsp:txXfrm>
    </dsp:sp>
    <dsp:sp modelId="{06903898-C13B-4060-8FF6-FF153798BCF0}">
      <dsp:nvSpPr>
        <dsp:cNvPr id="0" name=""/>
        <dsp:cNvSpPr/>
      </dsp:nvSpPr>
      <dsp:spPr>
        <a:xfrm>
          <a:off x="1" y="1686047"/>
          <a:ext cx="4320464" cy="14399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100" kern="1200" dirty="0" smtClean="0">
              <a:latin typeface="Muli" pitchFamily="2" charset="0"/>
            </a:rPr>
            <a:t>c. Liège</a:t>
          </a:r>
          <a:endParaRPr lang="fr-FR" sz="2800" kern="1200" dirty="0">
            <a:latin typeface="Muli" pitchFamily="2" charset="0"/>
          </a:endParaRPr>
        </a:p>
      </dsp:txBody>
      <dsp:txXfrm>
        <a:off x="70296" y="1756342"/>
        <a:ext cx="4179874" cy="1299400"/>
      </dsp:txXfrm>
    </dsp:sp>
    <dsp:sp modelId="{C1A07F42-8545-4E72-866E-2884FEEC0D49}">
      <dsp:nvSpPr>
        <dsp:cNvPr id="0" name=""/>
        <dsp:cNvSpPr/>
      </dsp:nvSpPr>
      <dsp:spPr>
        <a:xfrm>
          <a:off x="4511877" y="1647936"/>
          <a:ext cx="4320464" cy="143999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>
              <a:latin typeface="Muli" pitchFamily="2" charset="0"/>
            </a:rPr>
            <a:t>d. Luxembourg</a:t>
          </a:r>
          <a:endParaRPr lang="fr-FR" sz="2800" kern="1200" dirty="0">
            <a:latin typeface="Muli" pitchFamily="2" charset="0"/>
          </a:endParaRPr>
        </a:p>
      </dsp:txBody>
      <dsp:txXfrm>
        <a:off x="4582172" y="1718231"/>
        <a:ext cx="4179874" cy="1299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3FB8BE-9943-5047-9B0C-835AB6EC4931}" type="datetimeFigureOut">
              <a:t>21/03/2022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BE829-1B5E-D541-B58A-E10F0D2DB755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8220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AB667-9F68-964D-96A1-ED51960D5DF3}" type="datetimeFigureOut">
              <a:t>21/03/2022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3A64A-C3BC-E34A-B67B-9D545D1EA98D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1034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8731" y="593105"/>
            <a:ext cx="4740232" cy="5699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30153" y="229676"/>
            <a:ext cx="11697388" cy="6426618"/>
          </a:xfrm>
          <a:prstGeom prst="rect">
            <a:avLst/>
          </a:prstGeom>
          <a:solidFill>
            <a:srgbClr val="0B44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9897" y="1322085"/>
            <a:ext cx="3546480" cy="4264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230153" y="619470"/>
            <a:ext cx="11697387" cy="6036824"/>
          </a:xfrm>
          <a:prstGeom prst="rect">
            <a:avLst/>
          </a:prstGeom>
          <a:solidFill>
            <a:srgbClr val="F5F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 userDrawn="1"/>
        </p:nvSpPr>
        <p:spPr>
          <a:xfrm>
            <a:off x="11030892" y="5615612"/>
            <a:ext cx="1242388" cy="1242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9435" y="5821680"/>
            <a:ext cx="548105" cy="834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230153" y="619470"/>
            <a:ext cx="3783047" cy="6036824"/>
          </a:xfrm>
          <a:prstGeom prst="rect">
            <a:avLst/>
          </a:prstGeom>
          <a:solidFill>
            <a:srgbClr val="F5F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9435" y="5821680"/>
            <a:ext cx="548105" cy="834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230153" y="229676"/>
            <a:ext cx="11697388" cy="5236404"/>
          </a:xfrm>
          <a:prstGeom prst="rect">
            <a:avLst/>
          </a:prstGeom>
          <a:solidFill>
            <a:srgbClr val="87C8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247305" y="-1321927"/>
            <a:ext cx="11663084" cy="10761694"/>
          </a:xfrm>
          <a:prstGeom prst="rect">
            <a:avLst/>
          </a:prstGeom>
        </p:spPr>
      </p:pic>
      <p:sp>
        <p:nvSpPr>
          <p:cNvPr id="10" name="Ellipse 9"/>
          <p:cNvSpPr/>
          <p:nvPr userDrawn="1"/>
        </p:nvSpPr>
        <p:spPr>
          <a:xfrm>
            <a:off x="4665352" y="4031010"/>
            <a:ext cx="2826990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6914" y="4287884"/>
            <a:ext cx="1507681" cy="2295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230153" y="229676"/>
            <a:ext cx="11697388" cy="5236404"/>
          </a:xfrm>
          <a:prstGeom prst="rect">
            <a:avLst/>
          </a:prstGeom>
          <a:solidFill>
            <a:srgbClr val="1045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rgbClr val="104579"/>
                </a:solidFill>
              </a:ln>
              <a:solidFill>
                <a:srgbClr val="104579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247305" y="-1321927"/>
            <a:ext cx="11663084" cy="10761694"/>
          </a:xfrm>
          <a:prstGeom prst="rect">
            <a:avLst/>
          </a:prstGeom>
        </p:spPr>
      </p:pic>
      <p:sp>
        <p:nvSpPr>
          <p:cNvPr id="29" name="Ellipse 28"/>
          <p:cNvSpPr/>
          <p:nvPr userDrawn="1"/>
        </p:nvSpPr>
        <p:spPr>
          <a:xfrm>
            <a:off x="4665352" y="4031010"/>
            <a:ext cx="2826990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6914" y="4287884"/>
            <a:ext cx="1507681" cy="2295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230153" y="229676"/>
            <a:ext cx="11697388" cy="5236404"/>
          </a:xfrm>
          <a:prstGeom prst="rect">
            <a:avLst/>
          </a:prstGeom>
          <a:solidFill>
            <a:srgbClr val="3BC7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247305" y="-1321927"/>
            <a:ext cx="11663084" cy="10761694"/>
          </a:xfrm>
          <a:prstGeom prst="rect">
            <a:avLst/>
          </a:prstGeom>
        </p:spPr>
      </p:pic>
      <p:sp>
        <p:nvSpPr>
          <p:cNvPr id="29" name="Ellipse 28"/>
          <p:cNvSpPr/>
          <p:nvPr userDrawn="1"/>
        </p:nvSpPr>
        <p:spPr>
          <a:xfrm>
            <a:off x="4665352" y="4031010"/>
            <a:ext cx="2826990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6914" y="4287884"/>
            <a:ext cx="1507681" cy="2295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230153" y="229676"/>
            <a:ext cx="11697388" cy="5236404"/>
          </a:xfrm>
          <a:prstGeom prst="rect">
            <a:avLst/>
          </a:prstGeom>
          <a:solidFill>
            <a:srgbClr val="3F3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247305" y="-1321927"/>
            <a:ext cx="11663084" cy="10761694"/>
          </a:xfrm>
          <a:prstGeom prst="rect">
            <a:avLst/>
          </a:prstGeom>
        </p:spPr>
      </p:pic>
      <p:sp>
        <p:nvSpPr>
          <p:cNvPr id="10" name="Ellipse 9"/>
          <p:cNvSpPr/>
          <p:nvPr userDrawn="1"/>
        </p:nvSpPr>
        <p:spPr>
          <a:xfrm>
            <a:off x="4665352" y="4031010"/>
            <a:ext cx="2826990" cy="28269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6914" y="4287884"/>
            <a:ext cx="1507681" cy="2295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50" r:id="rId3"/>
    <p:sldLayoutId id="2147483671" r:id="rId4"/>
    <p:sldLayoutId id="2147483672" r:id="rId5"/>
    <p:sldLayoutId id="2147483676" r:id="rId6"/>
    <p:sldLayoutId id="2147483681" r:id="rId7"/>
    <p:sldLayoutId id="2147483675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ilymotion.com/video/x833rty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8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887068" y="3195051"/>
            <a:ext cx="84178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0" i="0" dirty="0" smtClean="0">
                <a:solidFill>
                  <a:srgbClr val="87C846"/>
                </a:solidFill>
                <a:latin typeface="Muli Light" charset="0"/>
                <a:ea typeface="Muli Light" charset="0"/>
                <a:cs typeface="Muli Light" charset="0"/>
              </a:rPr>
              <a:t>Chiffres marquants</a:t>
            </a:r>
            <a:endParaRPr lang="fr-FR" sz="4000" b="0" i="0" dirty="0">
              <a:solidFill>
                <a:srgbClr val="87C846"/>
              </a:solidFill>
              <a:latin typeface="Muli Light" charset="0"/>
              <a:ea typeface="Muli Light" charset="0"/>
              <a:cs typeface="Muli Light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510681" y="2414892"/>
            <a:ext cx="91706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solidFill>
                  <a:srgbClr val="0B447B"/>
                </a:solidFill>
                <a:latin typeface="Muli Black" charset="0"/>
                <a:ea typeface="Muli Black" charset="0"/>
                <a:cs typeface="Muli Black" charset="0"/>
              </a:rPr>
              <a:t>Camps</a:t>
            </a:r>
            <a:endParaRPr lang="fr-FR" sz="6000" b="1" i="0" dirty="0">
              <a:solidFill>
                <a:srgbClr val="0B447B"/>
              </a:solidFill>
              <a:latin typeface="Muli Black" charset="0"/>
              <a:ea typeface="Muli Black" charset="0"/>
              <a:cs typeface="Muli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6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4133342" y="3396459"/>
            <a:ext cx="3899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3200" b="1" i="0" dirty="0">
              <a:solidFill>
                <a:srgbClr val="87C846"/>
              </a:solidFill>
              <a:latin typeface="Muli Black" charset="0"/>
              <a:ea typeface="Muli Black" charset="0"/>
              <a:cs typeface="Muli Black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5277668" y="2337408"/>
            <a:ext cx="1610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0" i="0">
                <a:solidFill>
                  <a:schemeClr val="bg1"/>
                </a:solidFill>
                <a:latin typeface="Muli Light" charset="0"/>
                <a:ea typeface="Muli Light" charset="0"/>
                <a:cs typeface="Muli Light" charset="0"/>
              </a:rPr>
              <a:t>01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622" y="953138"/>
            <a:ext cx="6246271" cy="4997017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0707678" y="6189784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400" dirty="0" smtClean="0">
                <a:latin typeface="Muli" pitchFamily="2" charset="0"/>
                <a:hlinkClick r:id="rId3"/>
              </a:rPr>
              <a:t>Générique</a:t>
            </a:r>
            <a:endParaRPr lang="fr-BE" sz="1400" dirty="0">
              <a:latin typeface="Mul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76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0153" y="223229"/>
            <a:ext cx="7195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b="1" i="0" dirty="0" smtClean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tout le monde veut prendre sa place </a:t>
            </a:r>
            <a:r>
              <a:rPr lang="fr-FR" sz="1800" b="0" i="0" dirty="0" smtClean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question 1</a:t>
            </a:r>
            <a:endParaRPr lang="fr-FR" sz="1800" b="0" i="0" dirty="0">
              <a:solidFill>
                <a:srgbClr val="0B447B"/>
              </a:solidFill>
              <a:latin typeface="Muli Light" charset="0"/>
              <a:ea typeface="Muli Light" charset="0"/>
              <a:cs typeface="Muli Light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734915866"/>
              </p:ext>
            </p:extLst>
          </p:nvPr>
        </p:nvGraphicFramePr>
        <p:xfrm>
          <a:off x="396290" y="820751"/>
          <a:ext cx="8985835" cy="4265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à coins arrondis 5"/>
          <p:cNvSpPr/>
          <p:nvPr/>
        </p:nvSpPr>
        <p:spPr>
          <a:xfrm>
            <a:off x="396290" y="4295775"/>
            <a:ext cx="8842960" cy="1952625"/>
          </a:xfrm>
          <a:prstGeom prst="roundRect">
            <a:avLst/>
          </a:prstGeom>
          <a:solidFill>
            <a:schemeClr val="accent2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fr-FR" sz="3200" dirty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camps ont été </a:t>
            </a:r>
            <a:r>
              <a:rPr lang="fr-FR" sz="3200" dirty="0" smtClean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organisés</a:t>
            </a:r>
            <a:br>
              <a:rPr lang="fr-FR" sz="3200" dirty="0" smtClean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3200" dirty="0" smtClean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par </a:t>
            </a:r>
            <a:r>
              <a:rPr lang="fr-FR" sz="3200" dirty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les mouvements de jeunesse francophones en 2019 ?</a:t>
            </a:r>
            <a:endParaRPr lang="fr-FR" sz="3200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54241" y="223229"/>
            <a:ext cx="2445254" cy="1906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12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7DECCB-B8E0-4666-B7C6-686B1E3788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A01E3F2-2A77-4867-B972-F1C4623278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6903898-C13B-4060-8FF6-FF153798BC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A07F42-8545-4E72-866E-2884FEEC0D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0153" y="223229"/>
            <a:ext cx="7195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b="1" i="0" dirty="0" smtClean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tout le monde veut prendre sa place </a:t>
            </a:r>
            <a:r>
              <a:rPr lang="fr-FR" sz="1800" b="0" i="0" dirty="0" smtClean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question 2</a:t>
            </a:r>
            <a:endParaRPr lang="fr-FR" sz="1800" b="0" i="0" dirty="0">
              <a:solidFill>
                <a:srgbClr val="0B447B"/>
              </a:solidFill>
              <a:latin typeface="Muli Light" charset="0"/>
              <a:ea typeface="Muli Light" charset="0"/>
              <a:cs typeface="Muli Light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1001328213"/>
              </p:ext>
            </p:extLst>
          </p:nvPr>
        </p:nvGraphicFramePr>
        <p:xfrm>
          <a:off x="396290" y="820751"/>
          <a:ext cx="8985835" cy="4265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à coins arrondis 5"/>
          <p:cNvSpPr/>
          <p:nvPr/>
        </p:nvSpPr>
        <p:spPr>
          <a:xfrm>
            <a:off x="396290" y="4338227"/>
            <a:ext cx="8842960" cy="1952625"/>
          </a:xfrm>
          <a:prstGeom prst="roundRect">
            <a:avLst/>
          </a:prstGeom>
          <a:solidFill>
            <a:schemeClr val="accent2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Combien </a:t>
            </a:r>
            <a:r>
              <a:rPr lang="fr-FR" sz="3200" dirty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de camps ont été </a:t>
            </a:r>
            <a:r>
              <a:rPr lang="fr-FR" sz="3200" dirty="0" smtClean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organisés</a:t>
            </a:r>
            <a:br>
              <a:rPr lang="fr-FR" sz="3200" dirty="0" smtClean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3200" dirty="0" smtClean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par </a:t>
            </a:r>
            <a:r>
              <a:rPr lang="fr-FR" sz="3200" dirty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la fédération Les </a:t>
            </a:r>
            <a:r>
              <a:rPr lang="fr-FR" sz="3200" dirty="0" smtClean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Scouts</a:t>
            </a:r>
            <a:br>
              <a:rPr lang="fr-FR" sz="3200" dirty="0" smtClean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3200" dirty="0" smtClean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en </a:t>
            </a:r>
            <a:r>
              <a:rPr lang="fr-FR" sz="3200" dirty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2021 ?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09275" y="223229"/>
            <a:ext cx="2444708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0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7DECCB-B8E0-4666-B7C6-686B1E3788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A01E3F2-2A77-4867-B972-F1C4623278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6903898-C13B-4060-8FF6-FF153798BC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A07F42-8545-4E72-866E-2884FEEC0D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0153" y="223229"/>
            <a:ext cx="7195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b="1" i="0" dirty="0" smtClean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tout le monde veut prendre sa place </a:t>
            </a:r>
            <a:r>
              <a:rPr lang="fr-FR" sz="1800" b="0" i="0" dirty="0" smtClean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question 3</a:t>
            </a:r>
            <a:endParaRPr lang="fr-FR" sz="1800" b="0" i="0" dirty="0">
              <a:solidFill>
                <a:srgbClr val="0B447B"/>
              </a:solidFill>
              <a:latin typeface="Muli Light" charset="0"/>
              <a:ea typeface="Muli Light" charset="0"/>
              <a:cs typeface="Muli Light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414167185"/>
              </p:ext>
            </p:extLst>
          </p:nvPr>
        </p:nvGraphicFramePr>
        <p:xfrm>
          <a:off x="396290" y="820751"/>
          <a:ext cx="8985835" cy="4265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à coins arrondis 5"/>
          <p:cNvSpPr/>
          <p:nvPr/>
        </p:nvSpPr>
        <p:spPr>
          <a:xfrm>
            <a:off x="396290" y="4295775"/>
            <a:ext cx="8842960" cy="1952625"/>
          </a:xfrm>
          <a:prstGeom prst="roundRect">
            <a:avLst/>
          </a:prstGeom>
          <a:solidFill>
            <a:schemeClr val="accent2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Dans </a:t>
            </a:r>
            <a:r>
              <a:rPr lang="fr-FR" sz="3200" dirty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quelle province se sont tenus</a:t>
            </a:r>
            <a:br>
              <a:rPr lang="fr-FR" sz="3200" dirty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3200" dirty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le plus de camps Les Scouts,</a:t>
            </a:r>
            <a:br>
              <a:rPr lang="fr-FR" sz="3200" dirty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3200" dirty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toutes sections confondues, en 2021 </a:t>
            </a:r>
            <a:r>
              <a:rPr lang="fr-FR" sz="3200" dirty="0" smtClean="0">
                <a:solidFill>
                  <a:schemeClr val="bg1"/>
                </a:solidFill>
                <a:latin typeface="Muli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fr-FR" sz="3200" dirty="0">
              <a:solidFill>
                <a:schemeClr val="bg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38151" y="188976"/>
            <a:ext cx="2444708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31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7DECCB-B8E0-4666-B7C6-686B1E3788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A01E3F2-2A77-4867-B972-F1C4623278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6903898-C13B-4060-8FF6-FF153798BC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A07F42-8545-4E72-866E-2884FEEC0D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15177" y="173194"/>
            <a:ext cx="7195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t</a:t>
            </a:r>
            <a:r>
              <a:rPr lang="fr-FR" sz="1800" b="1" i="0" dirty="0" smtClean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out le monde veut prendre sa place </a:t>
            </a:r>
            <a:r>
              <a:rPr lang="fr-FR" sz="1800" b="0" i="0" dirty="0" smtClean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1</a:t>
            </a:r>
            <a:r>
              <a:rPr lang="fr-FR" sz="1800" b="0" i="0" baseline="30000" dirty="0" smtClean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re</a:t>
            </a:r>
            <a:r>
              <a:rPr lang="fr-FR" sz="1800" b="0" i="0" dirty="0" smtClean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 question</a:t>
            </a:r>
            <a:endParaRPr lang="fr-FR" sz="1800" b="0" i="0" dirty="0">
              <a:solidFill>
                <a:srgbClr val="0B447B"/>
              </a:solidFill>
              <a:latin typeface="Muli Light" charset="0"/>
              <a:ea typeface="Muli Light" charset="0"/>
              <a:cs typeface="Muli Light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205607" y="1021713"/>
            <a:ext cx="10458789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base">
              <a:lnSpc>
                <a:spcPts val="2500"/>
              </a:lnSpc>
              <a:tabLst>
                <a:tab pos="228600" algn="l"/>
                <a:tab pos="449580" algn="l"/>
              </a:tabLst>
            </a:pPr>
            <a:endParaRPr lang="fr-BE" sz="2400" dirty="0">
              <a:solidFill>
                <a:srgbClr val="104579"/>
              </a:solidFill>
              <a:latin typeface="Muli" pitchFamily="2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330" y="1247993"/>
            <a:ext cx="10740739" cy="415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46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0153" y="176950"/>
            <a:ext cx="7195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B447B"/>
                </a:solidFill>
                <a:latin typeface="Muli" charset="0"/>
                <a:ea typeface="Muli" charset="0"/>
                <a:cs typeface="Muli" charset="0"/>
              </a:rPr>
              <a:t>tout le monde veut prendre sa place </a:t>
            </a:r>
            <a:r>
              <a:rPr lang="fr-FR" dirty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2</a:t>
            </a:r>
            <a:r>
              <a:rPr lang="fr-FR" sz="1800" b="0" i="0" baseline="30000" dirty="0" smtClean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e</a:t>
            </a:r>
            <a:r>
              <a:rPr lang="fr-FR" sz="1800" b="0" i="0" dirty="0" smtClean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 et 3</a:t>
            </a:r>
            <a:r>
              <a:rPr lang="fr-FR" sz="1800" b="0" i="0" baseline="30000" dirty="0" smtClean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e</a:t>
            </a:r>
            <a:r>
              <a:rPr lang="fr-FR" sz="1800" b="0" i="0" dirty="0" smtClean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 questions</a:t>
            </a:r>
            <a:endParaRPr lang="fr-FR" sz="1800" b="0" i="0" dirty="0">
              <a:solidFill>
                <a:srgbClr val="0B447B"/>
              </a:solidFill>
              <a:latin typeface="Muli Light" charset="0"/>
              <a:ea typeface="Muli Light" charset="0"/>
              <a:cs typeface="Muli Light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205607" y="1021713"/>
            <a:ext cx="10458789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base">
              <a:lnSpc>
                <a:spcPts val="2500"/>
              </a:lnSpc>
              <a:tabLst>
                <a:tab pos="228600" algn="l"/>
                <a:tab pos="449580" algn="l"/>
              </a:tabLst>
            </a:pPr>
            <a:endParaRPr lang="fr-BE" sz="2400" dirty="0">
              <a:solidFill>
                <a:srgbClr val="104579"/>
              </a:solidFill>
              <a:latin typeface="Muli" pitchFamily="2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374" y="619470"/>
            <a:ext cx="8451628" cy="61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2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0153" y="173194"/>
            <a:ext cx="8636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B447B"/>
                </a:solidFill>
                <a:latin typeface="Muli" charset="0"/>
                <a:ea typeface="Muli Light" charset="0"/>
                <a:cs typeface="Muli Light" charset="0"/>
              </a:rPr>
              <a:t>tout le monde veut prendre sa place</a:t>
            </a:r>
            <a:r>
              <a:rPr lang="fr-FR" sz="1800" b="0" i="0" dirty="0" smtClean="0">
                <a:solidFill>
                  <a:srgbClr val="0B447B"/>
                </a:solidFill>
                <a:latin typeface="Muli Light" charset="0"/>
                <a:ea typeface="Muli Light" charset="0"/>
                <a:cs typeface="Muli Light" charset="0"/>
              </a:rPr>
              <a:t>/ chiffres marquants pour notre fédération</a:t>
            </a:r>
            <a:endParaRPr lang="fr-FR" sz="1800" b="0" i="0" dirty="0">
              <a:solidFill>
                <a:srgbClr val="0B447B"/>
              </a:solidFill>
              <a:latin typeface="Muli Light" charset="0"/>
              <a:ea typeface="Muli Light" charset="0"/>
              <a:cs typeface="Muli Light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30153" y="96250"/>
            <a:ext cx="68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i="0" dirty="0">
              <a:solidFill>
                <a:srgbClr val="87C846"/>
              </a:solidFill>
              <a:latin typeface="Muli Black" charset="0"/>
              <a:ea typeface="Muli Black" charset="0"/>
              <a:cs typeface="Muli Black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205607" y="1021713"/>
            <a:ext cx="10458789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base">
              <a:lnSpc>
                <a:spcPts val="2500"/>
              </a:lnSpc>
              <a:tabLst>
                <a:tab pos="228600" algn="l"/>
                <a:tab pos="449580" algn="l"/>
              </a:tabLst>
            </a:pPr>
            <a:endParaRPr lang="fr-BE" sz="2400" dirty="0">
              <a:solidFill>
                <a:srgbClr val="104579"/>
              </a:solidFill>
              <a:latin typeface="Muli" pitchFamily="2" charset="0"/>
            </a:endParaRPr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730095"/>
              </p:ext>
            </p:extLst>
          </p:nvPr>
        </p:nvGraphicFramePr>
        <p:xfrm>
          <a:off x="687334" y="719664"/>
          <a:ext cx="10776419" cy="20679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6792">
                  <a:extLst>
                    <a:ext uri="{9D8B030D-6E8A-4147-A177-3AD203B41FA5}">
                      <a16:colId xmlns:a16="http://schemas.microsoft.com/office/drawing/2014/main" val="2646591169"/>
                    </a:ext>
                  </a:extLst>
                </a:gridCol>
                <a:gridCol w="4600846">
                  <a:extLst>
                    <a:ext uri="{9D8B030D-6E8A-4147-A177-3AD203B41FA5}">
                      <a16:colId xmlns:a16="http://schemas.microsoft.com/office/drawing/2014/main" val="2670843322"/>
                    </a:ext>
                  </a:extLst>
                </a:gridCol>
                <a:gridCol w="3068781">
                  <a:extLst>
                    <a:ext uri="{9D8B030D-6E8A-4147-A177-3AD203B41FA5}">
                      <a16:colId xmlns:a16="http://schemas.microsoft.com/office/drawing/2014/main" val="3480746082"/>
                    </a:ext>
                  </a:extLst>
                </a:gridCol>
              </a:tblGrid>
              <a:tr h="787812">
                <a:tc>
                  <a:txBody>
                    <a:bodyPr/>
                    <a:lstStyle/>
                    <a:p>
                      <a:pPr algn="ctr"/>
                      <a:endParaRPr lang="fr-BE" b="0" dirty="0">
                        <a:latin typeface="Muli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b="0" dirty="0" smtClean="0">
                          <a:latin typeface="Muli" pitchFamily="2" charset="0"/>
                        </a:rPr>
                        <a:t>Normes de la fédération quant à la durée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b="0" dirty="0" smtClean="0">
                          <a:latin typeface="Muli" pitchFamily="2" charset="0"/>
                        </a:rPr>
                        <a:t>Rotation</a:t>
                      </a:r>
                      <a:endParaRPr lang="fr-BE" b="0" dirty="0">
                        <a:latin typeface="Muli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827125"/>
                  </a:ext>
                </a:extLst>
              </a:tr>
              <a:tr h="456431">
                <a:tc>
                  <a:txBody>
                    <a:bodyPr/>
                    <a:lstStyle/>
                    <a:p>
                      <a:pPr algn="ctr"/>
                      <a:r>
                        <a:rPr lang="fr-BE" dirty="0" smtClean="0">
                          <a:latin typeface="Muli" pitchFamily="2" charset="0"/>
                        </a:rPr>
                        <a:t>Camps en bâtiment</a:t>
                      </a:r>
                      <a:endParaRPr lang="fr-BE" dirty="0">
                        <a:latin typeface="Muli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 smtClean="0">
                          <a:latin typeface="Muli" pitchFamily="2" charset="0"/>
                        </a:rPr>
                        <a:t>Baladins : 7 jours</a:t>
                      </a:r>
                    </a:p>
                    <a:p>
                      <a:pPr algn="ctr"/>
                      <a:r>
                        <a:rPr lang="fr-BE" dirty="0" smtClean="0">
                          <a:latin typeface="Muli" pitchFamily="2" charset="0"/>
                        </a:rPr>
                        <a:t>Louveteaux : 10 jours</a:t>
                      </a:r>
                      <a:endParaRPr lang="fr-BE" dirty="0">
                        <a:latin typeface="Muli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 smtClean="0">
                          <a:latin typeface="Muli" pitchFamily="2" charset="0"/>
                        </a:rPr>
                        <a:t>Pas de rotation type</a:t>
                      </a:r>
                      <a:endParaRPr lang="fr-BE" dirty="0">
                        <a:latin typeface="Muli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9832570"/>
                  </a:ext>
                </a:extLst>
              </a:tr>
              <a:tr h="456431">
                <a:tc>
                  <a:txBody>
                    <a:bodyPr/>
                    <a:lstStyle/>
                    <a:p>
                      <a:pPr algn="ctr"/>
                      <a:r>
                        <a:rPr lang="fr-BE" dirty="0" smtClean="0">
                          <a:latin typeface="Muli" pitchFamily="2" charset="0"/>
                        </a:rPr>
                        <a:t>Camps sous</a:t>
                      </a:r>
                      <a:r>
                        <a:rPr lang="fr-BE" baseline="0" dirty="0" smtClean="0">
                          <a:latin typeface="Muli" pitchFamily="2" charset="0"/>
                        </a:rPr>
                        <a:t> tente</a:t>
                      </a:r>
                      <a:endParaRPr lang="fr-BE" dirty="0">
                        <a:latin typeface="Muli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 smtClean="0">
                          <a:latin typeface="Muli" pitchFamily="2" charset="0"/>
                        </a:rPr>
                        <a:t>Éclaireurs : 15 jours</a:t>
                      </a:r>
                      <a:endParaRPr lang="fr-BE" dirty="0">
                        <a:latin typeface="Muli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 smtClean="0">
                          <a:latin typeface="Muli" pitchFamily="2" charset="0"/>
                        </a:rPr>
                        <a:t>1-15 juillet</a:t>
                      </a:r>
                    </a:p>
                    <a:p>
                      <a:pPr algn="ctr"/>
                      <a:r>
                        <a:rPr lang="fr-BE" dirty="0" smtClean="0">
                          <a:latin typeface="Muli" pitchFamily="2" charset="0"/>
                        </a:rPr>
                        <a:t>16-31</a:t>
                      </a:r>
                      <a:r>
                        <a:rPr lang="fr-BE" baseline="0" dirty="0" smtClean="0">
                          <a:latin typeface="Muli" pitchFamily="2" charset="0"/>
                        </a:rPr>
                        <a:t> juillet</a:t>
                      </a:r>
                      <a:endParaRPr lang="fr-BE" dirty="0">
                        <a:latin typeface="Muli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4856460"/>
                  </a:ext>
                </a:extLst>
              </a:tr>
            </a:tbl>
          </a:graphicData>
        </a:graphic>
      </p:graphicFrame>
      <p:sp>
        <p:nvSpPr>
          <p:cNvPr id="8" name="ZoneTexte 7"/>
          <p:cNvSpPr txBox="1"/>
          <p:nvPr/>
        </p:nvSpPr>
        <p:spPr>
          <a:xfrm>
            <a:off x="687334" y="3504178"/>
            <a:ext cx="10554492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Bef>
                <a:spcPts val="3000"/>
              </a:spcBef>
              <a:buFont typeface="Arial" panose="020B0604020202020204" pitchFamily="34" charset="0"/>
              <a:buChar char="•"/>
            </a:pPr>
            <a:r>
              <a:rPr lang="fr-BE" dirty="0" smtClean="0">
                <a:latin typeface="Muli" pitchFamily="2" charset="0"/>
              </a:rPr>
              <a:t>En mettant tous les séjours d’un été bout à bout, nombre de </a:t>
            </a:r>
            <a:r>
              <a:rPr lang="fr-BE" dirty="0" smtClean="0">
                <a:latin typeface="Muli" pitchFamily="2" charset="0"/>
              </a:rPr>
              <a:t>jours de </a:t>
            </a:r>
            <a:r>
              <a:rPr lang="fr-BE" dirty="0" smtClean="0">
                <a:latin typeface="Muli" pitchFamily="2" charset="0"/>
              </a:rPr>
              <a:t>camp </a:t>
            </a:r>
            <a:r>
              <a:rPr lang="fr-BE" dirty="0" smtClean="0">
                <a:latin typeface="Muli" pitchFamily="2" charset="0"/>
              </a:rPr>
              <a:t>: environ 20000</a:t>
            </a:r>
          </a:p>
          <a:p>
            <a:pPr marL="285750" indent="-285750">
              <a:spcBef>
                <a:spcPts val="3000"/>
              </a:spcBef>
              <a:buFont typeface="Arial" panose="020B0604020202020204" pitchFamily="34" charset="0"/>
              <a:buChar char="•"/>
            </a:pPr>
            <a:r>
              <a:rPr lang="fr-BE" dirty="0" smtClean="0">
                <a:latin typeface="Muli" pitchFamily="2" charset="0"/>
              </a:rPr>
              <a:t>Nombre d’unités </a:t>
            </a:r>
            <a:r>
              <a:rPr lang="fr-BE" dirty="0" smtClean="0">
                <a:latin typeface="Muli" pitchFamily="2" charset="0"/>
              </a:rPr>
              <a:t>directement concernées </a:t>
            </a:r>
            <a:r>
              <a:rPr lang="fr-BE" dirty="0" smtClean="0">
                <a:latin typeface="Muli" pitchFamily="2" charset="0"/>
              </a:rPr>
              <a:t>par le calendrier des vacances réformé </a:t>
            </a:r>
            <a:r>
              <a:rPr lang="fr-BE" dirty="0">
                <a:latin typeface="Muli" pitchFamily="2" charset="0"/>
              </a:rPr>
              <a:t>: environ </a:t>
            </a:r>
            <a:r>
              <a:rPr lang="fr-BE" dirty="0" smtClean="0">
                <a:latin typeface="Muli" pitchFamily="2" charset="0"/>
              </a:rPr>
              <a:t>270</a:t>
            </a:r>
          </a:p>
          <a:p>
            <a:pPr marL="285750" indent="-285750">
              <a:spcBef>
                <a:spcPts val="3000"/>
              </a:spcBef>
              <a:buFont typeface="Arial" panose="020B0604020202020204" pitchFamily="34" charset="0"/>
              <a:buChar char="•"/>
            </a:pPr>
            <a:r>
              <a:rPr lang="fr-BE" dirty="0" smtClean="0">
                <a:latin typeface="Muli" pitchFamily="2" charset="0"/>
              </a:rPr>
              <a:t>Proportion de camp en bâtiment qui commencent avant le 5 juillet : 1/3</a:t>
            </a:r>
            <a:endParaRPr lang="fr-BE" dirty="0">
              <a:latin typeface="Mul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78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Template_Federation.pptx" id="{D6CF0C7F-0B3D-40E5-B163-101DE20AA022}" vid="{D722B131-6229-474A-AA47-F78D8EA24869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C14AE8A5590A4994406CE053730890" ma:contentTypeVersion="2" ma:contentTypeDescription="Crée un document." ma:contentTypeScope="" ma:versionID="a2d143d39592f137212be47a58abe7f7">
  <xsd:schema xmlns:xsd="http://www.w3.org/2001/XMLSchema" xmlns:xs="http://www.w3.org/2001/XMLSchema" xmlns:p="http://schemas.microsoft.com/office/2006/metadata/properties" xmlns:ns2="28d96066-7d46-420f-ad7a-fbb2c9a19318" targetNamespace="http://schemas.microsoft.com/office/2006/metadata/properties" ma:root="true" ma:fieldsID="da05d819303b6cd18b48732c0299ba99" ns2:_="">
    <xsd:import namespace="28d96066-7d46-420f-ad7a-fbb2c9a1931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d96066-7d46-420f-ad7a-fbb2c9a1931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2501138-391C-40CA-A52D-4B33456BC1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d96066-7d46-420f-ad7a-fbb2c9a1931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AB0C396-FC62-4B2B-9474-49E78821A36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80E02AF-BC63-44B6-9376-8AA29789D34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PPT_Template_Federation</Template>
  <TotalTime>100</TotalTime>
  <Words>253</Words>
  <Application>Microsoft Office PowerPoint</Application>
  <PresentationFormat>Grand écran</PresentationFormat>
  <Paragraphs>38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Arial</vt:lpstr>
      <vt:lpstr>Calibri</vt:lpstr>
      <vt:lpstr>Muli</vt:lpstr>
      <vt:lpstr>Muli Black</vt:lpstr>
      <vt:lpstr>Muli Light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Pascale Ek</dc:creator>
  <cp:lastModifiedBy>Pascale Ek</cp:lastModifiedBy>
  <cp:revision>15</cp:revision>
  <cp:lastPrinted>2020-09-07T14:34:12Z</cp:lastPrinted>
  <dcterms:created xsi:type="dcterms:W3CDTF">2022-03-02T14:51:19Z</dcterms:created>
  <dcterms:modified xsi:type="dcterms:W3CDTF">2022-03-21T16:37:17Z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0x010100A6C14AE8A5590A4994406CE053730890</vt:lpwstr>
  </property>
</Properties>
</file>